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95" r:id="rId2"/>
    <p:sldMasterId id="2147483793" r:id="rId3"/>
    <p:sldMasterId id="2147483835" r:id="rId4"/>
  </p:sldMasterIdLst>
  <p:notesMasterIdLst>
    <p:notesMasterId r:id="rId22"/>
  </p:notesMasterIdLst>
  <p:handoutMasterIdLst>
    <p:handoutMasterId r:id="rId23"/>
  </p:handoutMasterIdLst>
  <p:sldIdLst>
    <p:sldId id="265" r:id="rId5"/>
    <p:sldId id="290" r:id="rId6"/>
    <p:sldId id="298" r:id="rId7"/>
    <p:sldId id="286" r:id="rId8"/>
    <p:sldId id="274" r:id="rId9"/>
    <p:sldId id="287" r:id="rId10"/>
    <p:sldId id="283" r:id="rId11"/>
    <p:sldId id="297" r:id="rId12"/>
    <p:sldId id="273" r:id="rId13"/>
    <p:sldId id="289" r:id="rId14"/>
    <p:sldId id="275" r:id="rId15"/>
    <p:sldId id="276" r:id="rId16"/>
    <p:sldId id="282" r:id="rId17"/>
    <p:sldId id="284" r:id="rId18"/>
    <p:sldId id="281" r:id="rId19"/>
    <p:sldId id="299" r:id="rId20"/>
    <p:sldId id="263" r:id="rId21"/>
  </p:sldIdLst>
  <p:sldSz cx="9902825" cy="6858000"/>
  <p:notesSz cx="6858000" cy="9144000"/>
  <p:defaultTextStyle>
    <a:defPPr>
      <a:defRPr lang="en-US"/>
    </a:defPPr>
    <a:lvl1pPr algn="ctr" rtl="0" eaLnBrk="0" fontAlgn="base" hangingPunct="0">
      <a:spcBef>
        <a:spcPct val="0"/>
      </a:spcBef>
      <a:spcAft>
        <a:spcPct val="0"/>
      </a:spcAft>
      <a:defRPr sz="2400" kern="1200" baseline="30000">
        <a:solidFill>
          <a:srgbClr val="FF9900"/>
        </a:solidFill>
        <a:latin typeface="Times New Roman" pitchFamily="18" charset="0"/>
        <a:ea typeface="ＭＳ Ｐゴシック" pitchFamily="34" charset="-128"/>
        <a:cs typeface="+mn-cs"/>
      </a:defRPr>
    </a:lvl1pPr>
    <a:lvl2pPr marL="457200" algn="ctr" rtl="0" eaLnBrk="0" fontAlgn="base" hangingPunct="0">
      <a:spcBef>
        <a:spcPct val="0"/>
      </a:spcBef>
      <a:spcAft>
        <a:spcPct val="0"/>
      </a:spcAft>
      <a:defRPr sz="2400" kern="1200" baseline="30000">
        <a:solidFill>
          <a:srgbClr val="FF9900"/>
        </a:solidFill>
        <a:latin typeface="Times New Roman" pitchFamily="18" charset="0"/>
        <a:ea typeface="ＭＳ Ｐゴシック" pitchFamily="34" charset="-128"/>
        <a:cs typeface="+mn-cs"/>
      </a:defRPr>
    </a:lvl2pPr>
    <a:lvl3pPr marL="914400" algn="ctr" rtl="0" eaLnBrk="0" fontAlgn="base" hangingPunct="0">
      <a:spcBef>
        <a:spcPct val="0"/>
      </a:spcBef>
      <a:spcAft>
        <a:spcPct val="0"/>
      </a:spcAft>
      <a:defRPr sz="2400" kern="1200" baseline="30000">
        <a:solidFill>
          <a:srgbClr val="FF9900"/>
        </a:solidFill>
        <a:latin typeface="Times New Roman" pitchFamily="18" charset="0"/>
        <a:ea typeface="ＭＳ Ｐゴシック" pitchFamily="34" charset="-128"/>
        <a:cs typeface="+mn-cs"/>
      </a:defRPr>
    </a:lvl3pPr>
    <a:lvl4pPr marL="1371600" algn="ctr" rtl="0" eaLnBrk="0" fontAlgn="base" hangingPunct="0">
      <a:spcBef>
        <a:spcPct val="0"/>
      </a:spcBef>
      <a:spcAft>
        <a:spcPct val="0"/>
      </a:spcAft>
      <a:defRPr sz="2400" kern="1200" baseline="30000">
        <a:solidFill>
          <a:srgbClr val="FF9900"/>
        </a:solidFill>
        <a:latin typeface="Times New Roman" pitchFamily="18" charset="0"/>
        <a:ea typeface="ＭＳ Ｐゴシック" pitchFamily="34" charset="-128"/>
        <a:cs typeface="+mn-cs"/>
      </a:defRPr>
    </a:lvl4pPr>
    <a:lvl5pPr marL="1828800" algn="ctr" rtl="0" eaLnBrk="0" fontAlgn="base" hangingPunct="0">
      <a:spcBef>
        <a:spcPct val="0"/>
      </a:spcBef>
      <a:spcAft>
        <a:spcPct val="0"/>
      </a:spcAft>
      <a:defRPr sz="2400" kern="1200" baseline="30000">
        <a:solidFill>
          <a:srgbClr val="FF9900"/>
        </a:solidFill>
        <a:latin typeface="Times New Roman" pitchFamily="18" charset="0"/>
        <a:ea typeface="ＭＳ Ｐゴシック" pitchFamily="34" charset="-128"/>
        <a:cs typeface="+mn-cs"/>
      </a:defRPr>
    </a:lvl5pPr>
    <a:lvl6pPr marL="2286000" algn="l" defTabSz="914400" rtl="0" eaLnBrk="1" latinLnBrk="0" hangingPunct="1">
      <a:defRPr sz="2400" kern="1200" baseline="30000">
        <a:solidFill>
          <a:srgbClr val="FF9900"/>
        </a:solidFill>
        <a:latin typeface="Times New Roman" pitchFamily="18" charset="0"/>
        <a:ea typeface="ＭＳ Ｐゴシック" pitchFamily="34" charset="-128"/>
        <a:cs typeface="+mn-cs"/>
      </a:defRPr>
    </a:lvl6pPr>
    <a:lvl7pPr marL="2743200" algn="l" defTabSz="914400" rtl="0" eaLnBrk="1" latinLnBrk="0" hangingPunct="1">
      <a:defRPr sz="2400" kern="1200" baseline="30000">
        <a:solidFill>
          <a:srgbClr val="FF9900"/>
        </a:solidFill>
        <a:latin typeface="Times New Roman" pitchFamily="18" charset="0"/>
        <a:ea typeface="ＭＳ Ｐゴシック" pitchFamily="34" charset="-128"/>
        <a:cs typeface="+mn-cs"/>
      </a:defRPr>
    </a:lvl7pPr>
    <a:lvl8pPr marL="3200400" algn="l" defTabSz="914400" rtl="0" eaLnBrk="1" latinLnBrk="0" hangingPunct="1">
      <a:defRPr sz="2400" kern="1200" baseline="30000">
        <a:solidFill>
          <a:srgbClr val="FF9900"/>
        </a:solidFill>
        <a:latin typeface="Times New Roman" pitchFamily="18" charset="0"/>
        <a:ea typeface="ＭＳ Ｐゴシック" pitchFamily="34" charset="-128"/>
        <a:cs typeface="+mn-cs"/>
      </a:defRPr>
    </a:lvl8pPr>
    <a:lvl9pPr marL="3657600" algn="l" defTabSz="914400" rtl="0" eaLnBrk="1" latinLnBrk="0" hangingPunct="1">
      <a:defRPr sz="2400" kern="1200" baseline="30000">
        <a:solidFill>
          <a:srgbClr val="FF9900"/>
        </a:solidFill>
        <a:latin typeface="Times New Roman" pitchFamily="18" charset="0"/>
        <a:ea typeface="ＭＳ Ｐゴシック" pitchFamily="34" charset="-128"/>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80"/>
    <a:srgbClr val="0192BF"/>
    <a:srgbClr val="4F81BD"/>
    <a:srgbClr val="003366"/>
    <a:srgbClr val="627A32"/>
    <a:srgbClr val="9BBB58"/>
    <a:srgbClr val="8064A2"/>
    <a:srgbClr val="70DCFE"/>
    <a:srgbClr val="01B9F3"/>
    <a:srgbClr val="01A7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51" autoAdjust="0"/>
    <p:restoredTop sz="87219" autoAdjust="0"/>
  </p:normalViewPr>
  <p:slideViewPr>
    <p:cSldViewPr>
      <p:cViewPr varScale="1">
        <p:scale>
          <a:sx n="74" d="100"/>
          <a:sy n="74" d="100"/>
        </p:scale>
        <p:origin x="-1435" y="-77"/>
      </p:cViewPr>
      <p:guideLst>
        <p:guide orient="horz" pos="2160"/>
        <p:guide pos="3119"/>
      </p:guideLst>
    </p:cSldViewPr>
  </p:slideViewPr>
  <p:outlineViewPr>
    <p:cViewPr>
      <p:scale>
        <a:sx n="33" d="100"/>
        <a:sy n="33" d="100"/>
      </p:scale>
      <p:origin x="0" y="34896"/>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102" d="100"/>
          <a:sy n="102" d="100"/>
        </p:scale>
        <p:origin x="-168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villafa\Mis%20documentos\Empleo\indicadores%20empleo%20en%20Q%20y%20cal\Evoluci&#243;n%20del%20empleo%20por%20categor&#237;a%202003-2012%20anual%20y%20trimestral%20so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1"/>
          <c:tx>
            <c:v>Registered employees</c:v>
          </c:tx>
          <c:spPr>
            <a:solidFill>
              <a:srgbClr val="9BBB58"/>
            </a:solidFill>
            <a:effectLst>
              <a:innerShdw blurRad="114300">
                <a:prstClr val="black"/>
              </a:innerShdw>
            </a:effectLst>
          </c:spPr>
          <c:invertIfNegative val="0"/>
          <c:dLbls>
            <c:spPr>
              <a:noFill/>
              <a:ln>
                <a:noFill/>
              </a:ln>
              <a:effectLst/>
            </c:spPr>
            <c:txPr>
              <a:bodyPr/>
              <a:lstStyle/>
              <a:p>
                <a:pPr>
                  <a:defRPr sz="1200" b="1">
                    <a:solidFill>
                      <a:srgbClr val="627A32"/>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anual!$C$3:$K$3</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anual!$C$28:$L$28</c:f>
              <c:numCache>
                <c:formatCode>0.0%</c:formatCode>
                <c:ptCount val="10"/>
                <c:pt idx="0">
                  <c:v>5.3648225497512511E-2</c:v>
                </c:pt>
                <c:pt idx="1">
                  <c:v>7.1653356496488477E-2</c:v>
                </c:pt>
                <c:pt idx="2">
                  <c:v>0.11278544660392621</c:v>
                </c:pt>
                <c:pt idx="3">
                  <c:v>7.7762808796415533E-2</c:v>
                </c:pt>
                <c:pt idx="4">
                  <c:v>6.4417616787878385E-2</c:v>
                </c:pt>
                <c:pt idx="5">
                  <c:v>2.1721652340731968E-2</c:v>
                </c:pt>
                <c:pt idx="6">
                  <c:v>2.5876638570552016E-2</c:v>
                </c:pt>
                <c:pt idx="7">
                  <c:v>3.8994744101388028E-2</c:v>
                </c:pt>
                <c:pt idx="8">
                  <c:v>7.0963164291597573E-3</c:v>
                </c:pt>
                <c:pt idx="9">
                  <c:v>1.1803477137130291E-2</c:v>
                </c:pt>
              </c:numCache>
            </c:numRef>
          </c:val>
        </c:ser>
        <c:ser>
          <c:idx val="2"/>
          <c:order val="2"/>
          <c:tx>
            <c:v>Non-registered employees</c:v>
          </c:tx>
          <c:spPr>
            <a:solidFill>
              <a:srgbClr val="8064A2"/>
            </a:solidFill>
            <a:effectLst>
              <a:innerShdw blurRad="114300">
                <a:prstClr val="black"/>
              </a:innerShdw>
            </a:effectLst>
          </c:spPr>
          <c:invertIfNegative val="0"/>
          <c:dLbls>
            <c:dLbl>
              <c:idx val="0"/>
              <c:layout>
                <c:manualLayout>
                  <c:x val="1.6353469686163917E-3"/>
                  <c:y val="-3.964540976928489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859714738013081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9.956331016983783E-3"/>
                  <c:y val="-7.054771692034137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4649286845032701E-3"/>
                  <c:y val="0"/>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i="0">
                    <a:solidFill>
                      <a:srgbClr val="7030A0"/>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anual!$C$3:$K$3</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anual!$C$29:$L$29</c:f>
              <c:numCache>
                <c:formatCode>0.0%</c:formatCode>
                <c:ptCount val="10"/>
                <c:pt idx="0">
                  <c:v>5.4676412004588705E-2</c:v>
                </c:pt>
                <c:pt idx="1">
                  <c:v>5.5301314966092391E-2</c:v>
                </c:pt>
                <c:pt idx="2">
                  <c:v>2.8250078927787316E-3</c:v>
                </c:pt>
                <c:pt idx="3">
                  <c:v>1.7502696319553486E-3</c:v>
                </c:pt>
                <c:pt idx="4">
                  <c:v>-3.3469525912196318E-2</c:v>
                </c:pt>
                <c:pt idx="5">
                  <c:v>-1.3773710440608383E-2</c:v>
                </c:pt>
                <c:pt idx="6">
                  <c:v>3.0013800293142716E-3</c:v>
                </c:pt>
                <c:pt idx="7">
                  <c:v>1.2715585688932749E-2</c:v>
                </c:pt>
                <c:pt idx="8">
                  <c:v>2.8215370941328879E-2</c:v>
                </c:pt>
                <c:pt idx="9">
                  <c:v>-1.2909059847918822E-2</c:v>
                </c:pt>
              </c:numCache>
            </c:numRef>
          </c:val>
        </c:ser>
        <c:ser>
          <c:idx val="3"/>
          <c:order val="3"/>
          <c:tx>
            <c:v>Other workers</c:v>
          </c:tx>
          <c:spPr>
            <a:solidFill>
              <a:srgbClr val="00B0F0"/>
            </a:solidFill>
            <a:effectLst>
              <a:innerShdw blurRad="114300">
                <a:prstClr val="black"/>
              </a:innerShdw>
            </a:effectLst>
          </c:spPr>
          <c:invertIfNegative val="0"/>
          <c:dLbls>
            <c:dLbl>
              <c:idx val="0"/>
              <c:layout>
                <c:manualLayout>
                  <c:x val="2.844666004852496E-3"/>
                  <c:y val="8.23056697403992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8597147380130814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887224000200697E-3"/>
                  <c:y val="5.339443765507542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4223330024262543E-3"/>
                  <c:y val="6.1141354664296529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4223330024262543E-3"/>
                  <c:y val="0.13639225271266167"/>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0"/>
                  <c:y val="7.525089804836500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100" b="1">
                    <a:solidFill>
                      <a:schemeClr val="tx1"/>
                    </a:solidFill>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anual!$C$3:$K$3</c:f>
              <c:numCache>
                <c:formatCode>General</c:formatCode>
                <c:ptCount val="9"/>
                <c:pt idx="0">
                  <c:v>2004</c:v>
                </c:pt>
                <c:pt idx="1">
                  <c:v>2005</c:v>
                </c:pt>
                <c:pt idx="2">
                  <c:v>2006</c:v>
                </c:pt>
                <c:pt idx="3">
                  <c:v>2007</c:v>
                </c:pt>
                <c:pt idx="4">
                  <c:v>2008</c:v>
                </c:pt>
                <c:pt idx="5">
                  <c:v>2009</c:v>
                </c:pt>
                <c:pt idx="6">
                  <c:v>2010</c:v>
                </c:pt>
                <c:pt idx="7">
                  <c:v>2011</c:v>
                </c:pt>
                <c:pt idx="8">
                  <c:v>2012</c:v>
                </c:pt>
              </c:numCache>
            </c:numRef>
          </c:cat>
          <c:val>
            <c:numRef>
              <c:f>anual!$C$30:$L$30</c:f>
              <c:numCache>
                <c:formatCode>0.0%</c:formatCode>
                <c:ptCount val="10"/>
                <c:pt idx="0">
                  <c:v>8.2851865496471871E-3</c:v>
                </c:pt>
                <c:pt idx="1">
                  <c:v>1.4691787920468879E-2</c:v>
                </c:pt>
                <c:pt idx="2">
                  <c:v>2.865909728406283E-3</c:v>
                </c:pt>
                <c:pt idx="3">
                  <c:v>-1.1845734347928493E-2</c:v>
                </c:pt>
                <c:pt idx="4">
                  <c:v>1.12599383665215E-2</c:v>
                </c:pt>
                <c:pt idx="5">
                  <c:v>1.7350245611804208E-2</c:v>
                </c:pt>
                <c:pt idx="6">
                  <c:v>1.7963140344550192E-3</c:v>
                </c:pt>
                <c:pt idx="7">
                  <c:v>1.6057315877035183E-2</c:v>
                </c:pt>
                <c:pt idx="8">
                  <c:v>6.8714033870385209E-3</c:v>
                </c:pt>
                <c:pt idx="9">
                  <c:v>2.8462065986323993E-2</c:v>
                </c:pt>
              </c:numCache>
            </c:numRef>
          </c:val>
        </c:ser>
        <c:dLbls>
          <c:showLegendKey val="0"/>
          <c:showVal val="0"/>
          <c:showCatName val="0"/>
          <c:showSerName val="0"/>
          <c:showPercent val="0"/>
          <c:showBubbleSize val="0"/>
        </c:dLbls>
        <c:gapWidth val="150"/>
        <c:axId val="154401024"/>
        <c:axId val="150343680"/>
      </c:barChart>
      <c:lineChart>
        <c:grouping val="standard"/>
        <c:varyColors val="0"/>
        <c:ser>
          <c:idx val="0"/>
          <c:order val="0"/>
          <c:tx>
            <c:v>Total occupied</c:v>
          </c:tx>
          <c:spPr>
            <a:ln w="41275">
              <a:solidFill>
                <a:schemeClr val="accent4">
                  <a:lumMod val="50000"/>
                </a:schemeClr>
              </a:solidFill>
            </a:ln>
            <a:effectLst>
              <a:innerShdw blurRad="114300">
                <a:prstClr val="black"/>
              </a:innerShdw>
            </a:effectLst>
          </c:spPr>
          <c:marker>
            <c:spPr>
              <a:solidFill>
                <a:schemeClr val="accent4">
                  <a:lumMod val="50000"/>
                </a:schemeClr>
              </a:solidFill>
              <a:ln>
                <a:solidFill>
                  <a:schemeClr val="accent4">
                    <a:lumMod val="60000"/>
                    <a:lumOff val="40000"/>
                  </a:schemeClr>
                </a:solidFill>
              </a:ln>
              <a:effectLst>
                <a:innerShdw blurRad="114300">
                  <a:prstClr val="black"/>
                </a:innerShdw>
              </a:effectLst>
            </c:spPr>
          </c:marker>
          <c:cat>
            <c:numRef>
              <c:f>anual!$C$3:$L$3</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anual!$C$26:$L$26</c:f>
              <c:numCache>
                <c:formatCode>0.0%</c:formatCode>
                <c:ptCount val="10"/>
                <c:pt idx="0">
                  <c:v>4.0968340449813574E-2</c:v>
                </c:pt>
                <c:pt idx="1">
                  <c:v>5.08727332627757E-2</c:v>
                </c:pt>
                <c:pt idx="2">
                  <c:v>4.9702725110386446E-2</c:v>
                </c:pt>
                <c:pt idx="3">
                  <c:v>3.2616378286110269E-2</c:v>
                </c:pt>
                <c:pt idx="4">
                  <c:v>2.3643581455933954E-2</c:v>
                </c:pt>
                <c:pt idx="5">
                  <c:v>1.1160011622304521E-2</c:v>
                </c:pt>
                <c:pt idx="6">
                  <c:v>1.4042558685064786E-2</c:v>
                </c:pt>
                <c:pt idx="7">
                  <c:v>2.6976240492044876E-2</c:v>
                </c:pt>
                <c:pt idx="8">
                  <c:v>1.3006620101917683E-2</c:v>
                </c:pt>
                <c:pt idx="9">
                  <c:v>8.490408895386355E-3</c:v>
                </c:pt>
              </c:numCache>
            </c:numRef>
          </c:val>
          <c:smooth val="0"/>
        </c:ser>
        <c:dLbls>
          <c:showLegendKey val="0"/>
          <c:showVal val="0"/>
          <c:showCatName val="0"/>
          <c:showSerName val="0"/>
          <c:showPercent val="0"/>
          <c:showBubbleSize val="0"/>
        </c:dLbls>
        <c:marker val="1"/>
        <c:smooth val="0"/>
        <c:axId val="154401024"/>
        <c:axId val="150343680"/>
      </c:lineChart>
      <c:catAx>
        <c:axId val="154401024"/>
        <c:scaling>
          <c:orientation val="minMax"/>
        </c:scaling>
        <c:delete val="0"/>
        <c:axPos val="b"/>
        <c:numFmt formatCode="General" sourceLinked="1"/>
        <c:majorTickMark val="out"/>
        <c:minorTickMark val="none"/>
        <c:tickLblPos val="low"/>
        <c:crossAx val="150343680"/>
        <c:crosses val="autoZero"/>
        <c:auto val="1"/>
        <c:lblAlgn val="ctr"/>
        <c:lblOffset val="100"/>
        <c:noMultiLvlLbl val="0"/>
      </c:catAx>
      <c:valAx>
        <c:axId val="150343680"/>
        <c:scaling>
          <c:orientation val="minMax"/>
          <c:max val="0.12000000000000002"/>
          <c:min val="-4.0000000000000029E-2"/>
        </c:scaling>
        <c:delete val="0"/>
        <c:axPos val="l"/>
        <c:majorGridlines>
          <c:spPr>
            <a:ln>
              <a:solidFill>
                <a:schemeClr val="bg1">
                  <a:lumMod val="85000"/>
                </a:schemeClr>
              </a:solidFill>
              <a:prstDash val="sysDash"/>
            </a:ln>
          </c:spPr>
        </c:majorGridlines>
        <c:numFmt formatCode="0.0%" sourceLinked="1"/>
        <c:majorTickMark val="out"/>
        <c:minorTickMark val="none"/>
        <c:tickLblPos val="nextTo"/>
        <c:crossAx val="154401024"/>
        <c:crosses val="autoZero"/>
        <c:crossBetween val="between"/>
      </c:valAx>
    </c:plotArea>
    <c:legend>
      <c:legendPos val="b"/>
      <c:layout/>
      <c:overlay val="0"/>
      <c:txPr>
        <a:bodyPr/>
        <a:lstStyle/>
        <a:p>
          <a:pPr>
            <a:defRPr sz="1400"/>
          </a:pPr>
          <a:endParaRPr lang="es-ES"/>
        </a:p>
      </c:txPr>
    </c:legend>
    <c:plotVisOnly val="1"/>
    <c:dispBlanksAs val="gap"/>
    <c:showDLblsOverMax val="0"/>
  </c:chart>
  <c:spPr>
    <a:solidFill>
      <a:schemeClr val="bg1">
        <a:lumMod val="95000"/>
      </a:schemeClr>
    </a:solidFill>
    <a:ln>
      <a:solidFill>
        <a:srgbClr val="005880"/>
      </a:solidFill>
    </a:ln>
  </c:sp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0DAA34-17E4-4A33-AD9A-66118F4C1698}" type="doc">
      <dgm:prSet loTypeId="urn:microsoft.com/office/officeart/2005/8/layout/hierarchy2" loCatId="hierarchy" qsTypeId="urn:microsoft.com/office/officeart/2005/8/quickstyle/simple2" qsCatId="simple" csTypeId="urn:microsoft.com/office/officeart/2005/8/colors/accent2_3" csCatId="accent2" phldr="1"/>
      <dgm:spPr/>
      <dgm:t>
        <a:bodyPr/>
        <a:lstStyle/>
        <a:p>
          <a:endParaRPr lang="es-AR"/>
        </a:p>
      </dgm:t>
    </dgm:pt>
    <dgm:pt modelId="{E34B664B-6DBE-4559-BA1F-6263AF8BCE36}">
      <dgm:prSet phldrT="[Texto]" custT="1"/>
      <dgm:spPr/>
      <dgm:t>
        <a:bodyPr/>
        <a:lstStyle/>
        <a:p>
          <a:r>
            <a:rPr lang="es-AR" sz="2400" b="1" i="0" dirty="0" smtClean="0">
              <a:effectLst/>
            </a:rPr>
            <a:t>TRABAJO INFORMAL</a:t>
          </a:r>
          <a:endParaRPr lang="es-AR" sz="2400" b="1" i="0" dirty="0">
            <a:effectLst/>
          </a:endParaRPr>
        </a:p>
      </dgm:t>
    </dgm:pt>
    <dgm:pt modelId="{EA3725F4-A8E6-4B34-AE2B-C13BCAC2C8BC}" type="parTrans" cxnId="{0CD28BF8-321A-4CFE-841D-BB9C29065CC3}">
      <dgm:prSet/>
      <dgm:spPr/>
      <dgm:t>
        <a:bodyPr/>
        <a:lstStyle/>
        <a:p>
          <a:endParaRPr lang="es-AR"/>
        </a:p>
      </dgm:t>
    </dgm:pt>
    <dgm:pt modelId="{4AEA11EE-2477-47A1-AFB8-8B0514C10FCA}" type="sibTrans" cxnId="{0CD28BF8-321A-4CFE-841D-BB9C29065CC3}">
      <dgm:prSet/>
      <dgm:spPr/>
      <dgm:t>
        <a:bodyPr/>
        <a:lstStyle/>
        <a:p>
          <a:endParaRPr lang="es-AR"/>
        </a:p>
      </dgm:t>
    </dgm:pt>
    <dgm:pt modelId="{3DC5D00B-E9AD-46F4-841D-EE15E20C6F98}">
      <dgm:prSet phldrT="[Texto]"/>
      <dgm:spPr/>
      <dgm:t>
        <a:bodyPr/>
        <a:lstStyle/>
        <a:p>
          <a:r>
            <a:rPr lang="es-AR" b="1" smtClean="0"/>
            <a:t>Asalariados</a:t>
          </a:r>
          <a:endParaRPr lang="es-AR" b="1" dirty="0"/>
        </a:p>
      </dgm:t>
    </dgm:pt>
    <dgm:pt modelId="{8DE25527-F4C1-42A3-9368-BC32AFE6E22A}" type="parTrans" cxnId="{8DBE2E19-2BD6-4278-AD0C-CFA548BEB1DF}">
      <dgm:prSet/>
      <dgm:spPr/>
      <dgm:t>
        <a:bodyPr/>
        <a:lstStyle/>
        <a:p>
          <a:endParaRPr lang="es-AR" dirty="0"/>
        </a:p>
      </dgm:t>
    </dgm:pt>
    <dgm:pt modelId="{C40C47E8-F9CB-4D74-9881-B1A0DC8318AB}" type="sibTrans" cxnId="{8DBE2E19-2BD6-4278-AD0C-CFA548BEB1DF}">
      <dgm:prSet/>
      <dgm:spPr/>
      <dgm:t>
        <a:bodyPr/>
        <a:lstStyle/>
        <a:p>
          <a:endParaRPr lang="es-AR"/>
        </a:p>
      </dgm:t>
    </dgm:pt>
    <dgm:pt modelId="{41B935D9-336E-4BA4-9502-910B228092C3}">
      <dgm:prSet phldrT="[Texto]"/>
      <dgm:spPr/>
      <dgm:t>
        <a:bodyPr/>
        <a:lstStyle/>
        <a:p>
          <a:r>
            <a:rPr lang="es-AR" smtClean="0"/>
            <a:t>Unidades productivas informales</a:t>
          </a:r>
          <a:endParaRPr lang="es-AR" dirty="0"/>
        </a:p>
      </dgm:t>
    </dgm:pt>
    <dgm:pt modelId="{81B513A4-9C49-4DC4-A90F-C3F58F8B96A9}" type="parTrans" cxnId="{7D15A0DE-011F-4A94-ACF7-F46BBC7A7BB1}">
      <dgm:prSet/>
      <dgm:spPr/>
      <dgm:t>
        <a:bodyPr/>
        <a:lstStyle/>
        <a:p>
          <a:endParaRPr lang="es-AR" dirty="0"/>
        </a:p>
      </dgm:t>
    </dgm:pt>
    <dgm:pt modelId="{1A0E075D-105B-46B9-8908-75DD1635F515}" type="sibTrans" cxnId="{7D15A0DE-011F-4A94-ACF7-F46BBC7A7BB1}">
      <dgm:prSet/>
      <dgm:spPr/>
      <dgm:t>
        <a:bodyPr/>
        <a:lstStyle/>
        <a:p>
          <a:endParaRPr lang="es-AR"/>
        </a:p>
      </dgm:t>
    </dgm:pt>
    <dgm:pt modelId="{430FA2F2-90ED-4B79-A56A-D08C797B25F4}">
      <dgm:prSet phldrT="[Texto]"/>
      <dgm:spPr/>
      <dgm:t>
        <a:bodyPr/>
        <a:lstStyle/>
        <a:p>
          <a:r>
            <a:rPr lang="es-AR" b="1" dirty="0" smtClean="0"/>
            <a:t>Independientes</a:t>
          </a:r>
          <a:endParaRPr lang="es-AR" b="1" dirty="0"/>
        </a:p>
      </dgm:t>
    </dgm:pt>
    <dgm:pt modelId="{365B5ECA-38D5-4061-B7C8-48ADAEC73C27}" type="parTrans" cxnId="{EA03531B-8499-4D3A-AA0F-22C6272B82A9}">
      <dgm:prSet/>
      <dgm:spPr/>
      <dgm:t>
        <a:bodyPr/>
        <a:lstStyle/>
        <a:p>
          <a:endParaRPr lang="es-AR" dirty="0"/>
        </a:p>
      </dgm:t>
    </dgm:pt>
    <dgm:pt modelId="{D3211E0E-E83D-43A2-87C5-5DE37A1DFBD5}" type="sibTrans" cxnId="{EA03531B-8499-4D3A-AA0F-22C6272B82A9}">
      <dgm:prSet/>
      <dgm:spPr/>
      <dgm:t>
        <a:bodyPr/>
        <a:lstStyle/>
        <a:p>
          <a:endParaRPr lang="es-AR"/>
        </a:p>
      </dgm:t>
    </dgm:pt>
    <dgm:pt modelId="{B0CED6EE-7890-4DC7-9CDD-8E0C4912BE38}">
      <dgm:prSet phldrT="[Texto]"/>
      <dgm:spPr/>
      <dgm:t>
        <a:bodyPr/>
        <a:lstStyle/>
        <a:p>
          <a:r>
            <a:rPr lang="es-AR" dirty="0" smtClean="0"/>
            <a:t>Unidades productivas formales o informales</a:t>
          </a:r>
        </a:p>
      </dgm:t>
    </dgm:pt>
    <dgm:pt modelId="{2FA61368-D087-49E6-8626-2030AF8FC393}" type="parTrans" cxnId="{A86399E0-44DC-4966-962E-4B6A391EFC6A}">
      <dgm:prSet/>
      <dgm:spPr/>
      <dgm:t>
        <a:bodyPr/>
        <a:lstStyle/>
        <a:p>
          <a:endParaRPr lang="es-AR" dirty="0"/>
        </a:p>
      </dgm:t>
    </dgm:pt>
    <dgm:pt modelId="{F7008579-9F13-497F-8D6C-C216072433FC}" type="sibTrans" cxnId="{A86399E0-44DC-4966-962E-4B6A391EFC6A}">
      <dgm:prSet/>
      <dgm:spPr/>
      <dgm:t>
        <a:bodyPr/>
        <a:lstStyle/>
        <a:p>
          <a:endParaRPr lang="es-AR"/>
        </a:p>
      </dgm:t>
    </dgm:pt>
    <dgm:pt modelId="{ECA46589-5FD7-4B22-8EE6-87C9CD002319}">
      <dgm:prSet/>
      <dgm:spPr/>
      <dgm:t>
        <a:bodyPr/>
        <a:lstStyle/>
        <a:p>
          <a:r>
            <a:rPr lang="es-AR" dirty="0" smtClean="0"/>
            <a:t>Unidades productivas formales</a:t>
          </a:r>
          <a:endParaRPr lang="es-AR" dirty="0"/>
        </a:p>
      </dgm:t>
    </dgm:pt>
    <dgm:pt modelId="{537B04A3-F62E-4DFA-A118-5DA8B7BB44EA}" type="parTrans" cxnId="{ABAF6EFF-4EB6-49FE-B1B0-3386B7D0D80D}">
      <dgm:prSet/>
      <dgm:spPr/>
      <dgm:t>
        <a:bodyPr/>
        <a:lstStyle/>
        <a:p>
          <a:endParaRPr lang="es-AR"/>
        </a:p>
      </dgm:t>
    </dgm:pt>
    <dgm:pt modelId="{A9E81F32-BA15-42BD-850B-0DB375808A0B}" type="sibTrans" cxnId="{ABAF6EFF-4EB6-49FE-B1B0-3386B7D0D80D}">
      <dgm:prSet/>
      <dgm:spPr/>
      <dgm:t>
        <a:bodyPr/>
        <a:lstStyle/>
        <a:p>
          <a:endParaRPr lang="es-AR"/>
        </a:p>
      </dgm:t>
    </dgm:pt>
    <dgm:pt modelId="{DC359900-370C-4EB0-9967-208C49378F42}">
      <dgm:prSet/>
      <dgm:spPr/>
      <dgm:t>
        <a:bodyPr/>
        <a:lstStyle/>
        <a:p>
          <a:r>
            <a:rPr lang="es-AR" dirty="0" smtClean="0"/>
            <a:t>Hogares</a:t>
          </a:r>
          <a:endParaRPr lang="es-AR" dirty="0"/>
        </a:p>
      </dgm:t>
    </dgm:pt>
    <dgm:pt modelId="{A702807C-0F47-43B6-9087-378F5C0A5D79}" type="parTrans" cxnId="{20079F64-1FA8-450E-89A7-8A686D0216BC}">
      <dgm:prSet/>
      <dgm:spPr/>
      <dgm:t>
        <a:bodyPr/>
        <a:lstStyle/>
        <a:p>
          <a:endParaRPr lang="es-AR"/>
        </a:p>
      </dgm:t>
    </dgm:pt>
    <dgm:pt modelId="{CCA82818-094F-4262-86B7-E0CEBCC2E9A1}" type="sibTrans" cxnId="{20079F64-1FA8-450E-89A7-8A686D0216BC}">
      <dgm:prSet/>
      <dgm:spPr/>
      <dgm:t>
        <a:bodyPr/>
        <a:lstStyle/>
        <a:p>
          <a:endParaRPr lang="es-AR"/>
        </a:p>
      </dgm:t>
    </dgm:pt>
    <dgm:pt modelId="{85A9C8AF-CB24-498F-B877-DC0D0589B5DA}" type="pres">
      <dgm:prSet presAssocID="{420DAA34-17E4-4A33-AD9A-66118F4C1698}" presName="diagram" presStyleCnt="0">
        <dgm:presLayoutVars>
          <dgm:chPref val="1"/>
          <dgm:dir/>
          <dgm:animOne val="branch"/>
          <dgm:animLvl val="lvl"/>
          <dgm:resizeHandles val="exact"/>
        </dgm:presLayoutVars>
      </dgm:prSet>
      <dgm:spPr/>
      <dgm:t>
        <a:bodyPr/>
        <a:lstStyle/>
        <a:p>
          <a:endParaRPr lang="es-AR"/>
        </a:p>
      </dgm:t>
    </dgm:pt>
    <dgm:pt modelId="{2B603670-82BE-494C-A2E8-33040717615B}" type="pres">
      <dgm:prSet presAssocID="{E34B664B-6DBE-4559-BA1F-6263AF8BCE36}" presName="root1" presStyleCnt="0"/>
      <dgm:spPr/>
      <dgm:t>
        <a:bodyPr/>
        <a:lstStyle/>
        <a:p>
          <a:endParaRPr lang="es-AR"/>
        </a:p>
      </dgm:t>
    </dgm:pt>
    <dgm:pt modelId="{799B951A-51D3-43BE-9378-307A7D863305}" type="pres">
      <dgm:prSet presAssocID="{E34B664B-6DBE-4559-BA1F-6263AF8BCE36}" presName="LevelOneTextNode" presStyleLbl="node0" presStyleIdx="0" presStyleCnt="1">
        <dgm:presLayoutVars>
          <dgm:chPref val="3"/>
        </dgm:presLayoutVars>
      </dgm:prSet>
      <dgm:spPr>
        <a:prstGeom prst="rect">
          <a:avLst/>
        </a:prstGeom>
      </dgm:spPr>
      <dgm:t>
        <a:bodyPr/>
        <a:lstStyle/>
        <a:p>
          <a:endParaRPr lang="es-AR"/>
        </a:p>
      </dgm:t>
    </dgm:pt>
    <dgm:pt modelId="{8CC26C63-6E92-452B-BEF6-8BBCB18D027C}" type="pres">
      <dgm:prSet presAssocID="{E34B664B-6DBE-4559-BA1F-6263AF8BCE36}" presName="level2hierChild" presStyleCnt="0"/>
      <dgm:spPr/>
      <dgm:t>
        <a:bodyPr/>
        <a:lstStyle/>
        <a:p>
          <a:endParaRPr lang="es-AR"/>
        </a:p>
      </dgm:t>
    </dgm:pt>
    <dgm:pt modelId="{C218A9D8-07F0-4B61-9704-FA469B9E758D}" type="pres">
      <dgm:prSet presAssocID="{8DE25527-F4C1-42A3-9368-BC32AFE6E22A}" presName="conn2-1" presStyleLbl="parChTrans1D2" presStyleIdx="0" presStyleCnt="2"/>
      <dgm:spPr/>
      <dgm:t>
        <a:bodyPr/>
        <a:lstStyle/>
        <a:p>
          <a:endParaRPr lang="es-AR"/>
        </a:p>
      </dgm:t>
    </dgm:pt>
    <dgm:pt modelId="{7D0FAA7C-9972-4E38-8662-C4C9FC0EF800}" type="pres">
      <dgm:prSet presAssocID="{8DE25527-F4C1-42A3-9368-BC32AFE6E22A}" presName="connTx" presStyleLbl="parChTrans1D2" presStyleIdx="0" presStyleCnt="2"/>
      <dgm:spPr/>
      <dgm:t>
        <a:bodyPr/>
        <a:lstStyle/>
        <a:p>
          <a:endParaRPr lang="es-AR"/>
        </a:p>
      </dgm:t>
    </dgm:pt>
    <dgm:pt modelId="{2D0B8EC7-7E81-48F0-BEF7-AB22C3BE917B}" type="pres">
      <dgm:prSet presAssocID="{3DC5D00B-E9AD-46F4-841D-EE15E20C6F98}" presName="root2" presStyleCnt="0"/>
      <dgm:spPr/>
      <dgm:t>
        <a:bodyPr/>
        <a:lstStyle/>
        <a:p>
          <a:endParaRPr lang="es-AR"/>
        </a:p>
      </dgm:t>
    </dgm:pt>
    <dgm:pt modelId="{41AF4629-8BEF-4BB7-91CF-0D03AF4BFD48}" type="pres">
      <dgm:prSet presAssocID="{3DC5D00B-E9AD-46F4-841D-EE15E20C6F98}" presName="LevelTwoTextNode" presStyleLbl="node2" presStyleIdx="0" presStyleCnt="2">
        <dgm:presLayoutVars>
          <dgm:chPref val="3"/>
        </dgm:presLayoutVars>
      </dgm:prSet>
      <dgm:spPr/>
      <dgm:t>
        <a:bodyPr/>
        <a:lstStyle/>
        <a:p>
          <a:endParaRPr lang="es-AR"/>
        </a:p>
      </dgm:t>
    </dgm:pt>
    <dgm:pt modelId="{16AA253D-3E9F-4939-A350-B406FAFA46B4}" type="pres">
      <dgm:prSet presAssocID="{3DC5D00B-E9AD-46F4-841D-EE15E20C6F98}" presName="level3hierChild" presStyleCnt="0"/>
      <dgm:spPr/>
      <dgm:t>
        <a:bodyPr/>
        <a:lstStyle/>
        <a:p>
          <a:endParaRPr lang="es-AR"/>
        </a:p>
      </dgm:t>
    </dgm:pt>
    <dgm:pt modelId="{25F0D8A3-40EA-4D10-A18E-1F468A9CE9F7}" type="pres">
      <dgm:prSet presAssocID="{81B513A4-9C49-4DC4-A90F-C3F58F8B96A9}" presName="conn2-1" presStyleLbl="parChTrans1D3" presStyleIdx="0" presStyleCnt="4"/>
      <dgm:spPr/>
      <dgm:t>
        <a:bodyPr/>
        <a:lstStyle/>
        <a:p>
          <a:endParaRPr lang="es-AR"/>
        </a:p>
      </dgm:t>
    </dgm:pt>
    <dgm:pt modelId="{7A18FC2F-7E79-4FFC-81DB-1715AFA39744}" type="pres">
      <dgm:prSet presAssocID="{81B513A4-9C49-4DC4-A90F-C3F58F8B96A9}" presName="connTx" presStyleLbl="parChTrans1D3" presStyleIdx="0" presStyleCnt="4"/>
      <dgm:spPr/>
      <dgm:t>
        <a:bodyPr/>
        <a:lstStyle/>
        <a:p>
          <a:endParaRPr lang="es-AR"/>
        </a:p>
      </dgm:t>
    </dgm:pt>
    <dgm:pt modelId="{8D074CB5-E253-4EA1-BEAB-94A14FD0D3C7}" type="pres">
      <dgm:prSet presAssocID="{41B935D9-336E-4BA4-9502-910B228092C3}" presName="root2" presStyleCnt="0"/>
      <dgm:spPr/>
      <dgm:t>
        <a:bodyPr/>
        <a:lstStyle/>
        <a:p>
          <a:endParaRPr lang="es-AR"/>
        </a:p>
      </dgm:t>
    </dgm:pt>
    <dgm:pt modelId="{306BA9DA-7A89-47A6-BD3A-4C1B5B0732B4}" type="pres">
      <dgm:prSet presAssocID="{41B935D9-336E-4BA4-9502-910B228092C3}" presName="LevelTwoTextNode" presStyleLbl="node3" presStyleIdx="0" presStyleCnt="4">
        <dgm:presLayoutVars>
          <dgm:chPref val="3"/>
        </dgm:presLayoutVars>
      </dgm:prSet>
      <dgm:spPr/>
      <dgm:t>
        <a:bodyPr/>
        <a:lstStyle/>
        <a:p>
          <a:endParaRPr lang="es-AR"/>
        </a:p>
      </dgm:t>
    </dgm:pt>
    <dgm:pt modelId="{91A0CCB3-207B-4DE9-95CD-3C4A61952A23}" type="pres">
      <dgm:prSet presAssocID="{41B935D9-336E-4BA4-9502-910B228092C3}" presName="level3hierChild" presStyleCnt="0"/>
      <dgm:spPr/>
      <dgm:t>
        <a:bodyPr/>
        <a:lstStyle/>
        <a:p>
          <a:endParaRPr lang="es-AR"/>
        </a:p>
      </dgm:t>
    </dgm:pt>
    <dgm:pt modelId="{08E75611-C7AA-42EF-8903-1AF59EECC814}" type="pres">
      <dgm:prSet presAssocID="{537B04A3-F62E-4DFA-A118-5DA8B7BB44EA}" presName="conn2-1" presStyleLbl="parChTrans1D3" presStyleIdx="1" presStyleCnt="4"/>
      <dgm:spPr/>
      <dgm:t>
        <a:bodyPr/>
        <a:lstStyle/>
        <a:p>
          <a:endParaRPr lang="es-AR"/>
        </a:p>
      </dgm:t>
    </dgm:pt>
    <dgm:pt modelId="{AECAB1B9-56C9-4451-9DA6-2F35621E454B}" type="pres">
      <dgm:prSet presAssocID="{537B04A3-F62E-4DFA-A118-5DA8B7BB44EA}" presName="connTx" presStyleLbl="parChTrans1D3" presStyleIdx="1" presStyleCnt="4"/>
      <dgm:spPr/>
      <dgm:t>
        <a:bodyPr/>
        <a:lstStyle/>
        <a:p>
          <a:endParaRPr lang="es-AR"/>
        </a:p>
      </dgm:t>
    </dgm:pt>
    <dgm:pt modelId="{3B9B8B6E-52E3-485E-9A49-8A5DA2DD9FEC}" type="pres">
      <dgm:prSet presAssocID="{ECA46589-5FD7-4B22-8EE6-87C9CD002319}" presName="root2" presStyleCnt="0"/>
      <dgm:spPr/>
      <dgm:t>
        <a:bodyPr/>
        <a:lstStyle/>
        <a:p>
          <a:endParaRPr lang="es-AR"/>
        </a:p>
      </dgm:t>
    </dgm:pt>
    <dgm:pt modelId="{7ACDADBF-4F56-42C0-9C0B-02E3D464DB43}" type="pres">
      <dgm:prSet presAssocID="{ECA46589-5FD7-4B22-8EE6-87C9CD002319}" presName="LevelTwoTextNode" presStyleLbl="node3" presStyleIdx="1" presStyleCnt="4">
        <dgm:presLayoutVars>
          <dgm:chPref val="3"/>
        </dgm:presLayoutVars>
      </dgm:prSet>
      <dgm:spPr/>
      <dgm:t>
        <a:bodyPr/>
        <a:lstStyle/>
        <a:p>
          <a:endParaRPr lang="es-AR"/>
        </a:p>
      </dgm:t>
    </dgm:pt>
    <dgm:pt modelId="{78AFBF67-7A69-464F-9EFB-036DD97C3B05}" type="pres">
      <dgm:prSet presAssocID="{ECA46589-5FD7-4B22-8EE6-87C9CD002319}" presName="level3hierChild" presStyleCnt="0"/>
      <dgm:spPr/>
      <dgm:t>
        <a:bodyPr/>
        <a:lstStyle/>
        <a:p>
          <a:endParaRPr lang="es-AR"/>
        </a:p>
      </dgm:t>
    </dgm:pt>
    <dgm:pt modelId="{EDB6AE54-77AC-44B2-86C4-02A049E256C1}" type="pres">
      <dgm:prSet presAssocID="{A702807C-0F47-43B6-9087-378F5C0A5D79}" presName="conn2-1" presStyleLbl="parChTrans1D3" presStyleIdx="2" presStyleCnt="4"/>
      <dgm:spPr/>
      <dgm:t>
        <a:bodyPr/>
        <a:lstStyle/>
        <a:p>
          <a:endParaRPr lang="es-AR"/>
        </a:p>
      </dgm:t>
    </dgm:pt>
    <dgm:pt modelId="{49AFB6B6-6F5F-4B84-A7BE-E3CE04E9C0A8}" type="pres">
      <dgm:prSet presAssocID="{A702807C-0F47-43B6-9087-378F5C0A5D79}" presName="connTx" presStyleLbl="parChTrans1D3" presStyleIdx="2" presStyleCnt="4"/>
      <dgm:spPr/>
      <dgm:t>
        <a:bodyPr/>
        <a:lstStyle/>
        <a:p>
          <a:endParaRPr lang="es-AR"/>
        </a:p>
      </dgm:t>
    </dgm:pt>
    <dgm:pt modelId="{38EE40A5-8237-4A8D-80F7-4B5CB8D8792B}" type="pres">
      <dgm:prSet presAssocID="{DC359900-370C-4EB0-9967-208C49378F42}" presName="root2" presStyleCnt="0"/>
      <dgm:spPr/>
      <dgm:t>
        <a:bodyPr/>
        <a:lstStyle/>
        <a:p>
          <a:endParaRPr lang="es-AR"/>
        </a:p>
      </dgm:t>
    </dgm:pt>
    <dgm:pt modelId="{C42DA6FB-61E4-4BDC-A7DF-C4A71D0CE9AF}" type="pres">
      <dgm:prSet presAssocID="{DC359900-370C-4EB0-9967-208C49378F42}" presName="LevelTwoTextNode" presStyleLbl="node3" presStyleIdx="2" presStyleCnt="4">
        <dgm:presLayoutVars>
          <dgm:chPref val="3"/>
        </dgm:presLayoutVars>
      </dgm:prSet>
      <dgm:spPr/>
      <dgm:t>
        <a:bodyPr/>
        <a:lstStyle/>
        <a:p>
          <a:endParaRPr lang="es-AR"/>
        </a:p>
      </dgm:t>
    </dgm:pt>
    <dgm:pt modelId="{8A615F56-82C0-4432-9D61-533D58BC6E47}" type="pres">
      <dgm:prSet presAssocID="{DC359900-370C-4EB0-9967-208C49378F42}" presName="level3hierChild" presStyleCnt="0"/>
      <dgm:spPr/>
      <dgm:t>
        <a:bodyPr/>
        <a:lstStyle/>
        <a:p>
          <a:endParaRPr lang="es-AR"/>
        </a:p>
      </dgm:t>
    </dgm:pt>
    <dgm:pt modelId="{D9BD23F1-A6C6-4502-AA58-B6AC6DF0E9CC}" type="pres">
      <dgm:prSet presAssocID="{365B5ECA-38D5-4061-B7C8-48ADAEC73C27}" presName="conn2-1" presStyleLbl="parChTrans1D2" presStyleIdx="1" presStyleCnt="2"/>
      <dgm:spPr/>
      <dgm:t>
        <a:bodyPr/>
        <a:lstStyle/>
        <a:p>
          <a:endParaRPr lang="es-AR"/>
        </a:p>
      </dgm:t>
    </dgm:pt>
    <dgm:pt modelId="{1CA73BF4-A739-4E95-A6F7-27485ED89245}" type="pres">
      <dgm:prSet presAssocID="{365B5ECA-38D5-4061-B7C8-48ADAEC73C27}" presName="connTx" presStyleLbl="parChTrans1D2" presStyleIdx="1" presStyleCnt="2"/>
      <dgm:spPr/>
      <dgm:t>
        <a:bodyPr/>
        <a:lstStyle/>
        <a:p>
          <a:endParaRPr lang="es-AR"/>
        </a:p>
      </dgm:t>
    </dgm:pt>
    <dgm:pt modelId="{2E255977-2A4F-4442-8B0C-3F5FD4BE4623}" type="pres">
      <dgm:prSet presAssocID="{430FA2F2-90ED-4B79-A56A-D08C797B25F4}" presName="root2" presStyleCnt="0"/>
      <dgm:spPr/>
      <dgm:t>
        <a:bodyPr/>
        <a:lstStyle/>
        <a:p>
          <a:endParaRPr lang="es-AR"/>
        </a:p>
      </dgm:t>
    </dgm:pt>
    <dgm:pt modelId="{35538CDB-A24A-48BB-A8B1-5614C35617B2}" type="pres">
      <dgm:prSet presAssocID="{430FA2F2-90ED-4B79-A56A-D08C797B25F4}" presName="LevelTwoTextNode" presStyleLbl="node2" presStyleIdx="1" presStyleCnt="2">
        <dgm:presLayoutVars>
          <dgm:chPref val="3"/>
        </dgm:presLayoutVars>
      </dgm:prSet>
      <dgm:spPr/>
      <dgm:t>
        <a:bodyPr/>
        <a:lstStyle/>
        <a:p>
          <a:endParaRPr lang="es-AR"/>
        </a:p>
      </dgm:t>
    </dgm:pt>
    <dgm:pt modelId="{97CA4B9F-55BD-4CC7-B223-70AEED880434}" type="pres">
      <dgm:prSet presAssocID="{430FA2F2-90ED-4B79-A56A-D08C797B25F4}" presName="level3hierChild" presStyleCnt="0"/>
      <dgm:spPr/>
      <dgm:t>
        <a:bodyPr/>
        <a:lstStyle/>
        <a:p>
          <a:endParaRPr lang="es-AR"/>
        </a:p>
      </dgm:t>
    </dgm:pt>
    <dgm:pt modelId="{58347FA3-596F-47B2-9ECC-241C438A76DA}" type="pres">
      <dgm:prSet presAssocID="{2FA61368-D087-49E6-8626-2030AF8FC393}" presName="conn2-1" presStyleLbl="parChTrans1D3" presStyleIdx="3" presStyleCnt="4"/>
      <dgm:spPr/>
      <dgm:t>
        <a:bodyPr/>
        <a:lstStyle/>
        <a:p>
          <a:endParaRPr lang="es-AR"/>
        </a:p>
      </dgm:t>
    </dgm:pt>
    <dgm:pt modelId="{D51EA5F0-4B12-4BB6-8A15-BEBDDB63A07D}" type="pres">
      <dgm:prSet presAssocID="{2FA61368-D087-49E6-8626-2030AF8FC393}" presName="connTx" presStyleLbl="parChTrans1D3" presStyleIdx="3" presStyleCnt="4"/>
      <dgm:spPr/>
      <dgm:t>
        <a:bodyPr/>
        <a:lstStyle/>
        <a:p>
          <a:endParaRPr lang="es-AR"/>
        </a:p>
      </dgm:t>
    </dgm:pt>
    <dgm:pt modelId="{35E99D82-192D-4CBF-977B-9EFAC56CD9EA}" type="pres">
      <dgm:prSet presAssocID="{B0CED6EE-7890-4DC7-9CDD-8E0C4912BE38}" presName="root2" presStyleCnt="0"/>
      <dgm:spPr/>
      <dgm:t>
        <a:bodyPr/>
        <a:lstStyle/>
        <a:p>
          <a:endParaRPr lang="es-AR"/>
        </a:p>
      </dgm:t>
    </dgm:pt>
    <dgm:pt modelId="{211FCB2D-D32A-4A59-9AB7-59A6AB719A13}" type="pres">
      <dgm:prSet presAssocID="{B0CED6EE-7890-4DC7-9CDD-8E0C4912BE38}" presName="LevelTwoTextNode" presStyleLbl="node3" presStyleIdx="3" presStyleCnt="4">
        <dgm:presLayoutVars>
          <dgm:chPref val="3"/>
        </dgm:presLayoutVars>
      </dgm:prSet>
      <dgm:spPr/>
      <dgm:t>
        <a:bodyPr/>
        <a:lstStyle/>
        <a:p>
          <a:endParaRPr lang="es-AR"/>
        </a:p>
      </dgm:t>
    </dgm:pt>
    <dgm:pt modelId="{C7CFE044-F051-4426-B1C0-04C7BD904E2E}" type="pres">
      <dgm:prSet presAssocID="{B0CED6EE-7890-4DC7-9CDD-8E0C4912BE38}" presName="level3hierChild" presStyleCnt="0"/>
      <dgm:spPr/>
      <dgm:t>
        <a:bodyPr/>
        <a:lstStyle/>
        <a:p>
          <a:endParaRPr lang="es-AR"/>
        </a:p>
      </dgm:t>
    </dgm:pt>
  </dgm:ptLst>
  <dgm:cxnLst>
    <dgm:cxn modelId="{388C9A9F-443E-42CE-ABF7-31FA365C6757}" type="presOf" srcId="{DC359900-370C-4EB0-9967-208C49378F42}" destId="{C42DA6FB-61E4-4BDC-A7DF-C4A71D0CE9AF}" srcOrd="0" destOrd="0" presId="urn:microsoft.com/office/officeart/2005/8/layout/hierarchy2"/>
    <dgm:cxn modelId="{367B3371-F178-4A77-9FF5-A96A99769F8A}" type="presOf" srcId="{365B5ECA-38D5-4061-B7C8-48ADAEC73C27}" destId="{D9BD23F1-A6C6-4502-AA58-B6AC6DF0E9CC}" srcOrd="0" destOrd="0" presId="urn:microsoft.com/office/officeart/2005/8/layout/hierarchy2"/>
    <dgm:cxn modelId="{BBD8B07C-D3D9-4FBE-8FA8-7A17881E667A}" type="presOf" srcId="{3DC5D00B-E9AD-46F4-841D-EE15E20C6F98}" destId="{41AF4629-8BEF-4BB7-91CF-0D03AF4BFD48}" srcOrd="0" destOrd="0" presId="urn:microsoft.com/office/officeart/2005/8/layout/hierarchy2"/>
    <dgm:cxn modelId="{F74CBEEB-F71F-4675-B3C2-E5B693E95A9C}" type="presOf" srcId="{A702807C-0F47-43B6-9087-378F5C0A5D79}" destId="{EDB6AE54-77AC-44B2-86C4-02A049E256C1}" srcOrd="0" destOrd="0" presId="urn:microsoft.com/office/officeart/2005/8/layout/hierarchy2"/>
    <dgm:cxn modelId="{023C276F-D880-4648-A61A-A3F94B0B13CC}" type="presOf" srcId="{537B04A3-F62E-4DFA-A118-5DA8B7BB44EA}" destId="{08E75611-C7AA-42EF-8903-1AF59EECC814}" srcOrd="0" destOrd="0" presId="urn:microsoft.com/office/officeart/2005/8/layout/hierarchy2"/>
    <dgm:cxn modelId="{4A10B286-27B1-4532-B41E-8CC675F212AE}" type="presOf" srcId="{ECA46589-5FD7-4B22-8EE6-87C9CD002319}" destId="{7ACDADBF-4F56-42C0-9C0B-02E3D464DB43}" srcOrd="0" destOrd="0" presId="urn:microsoft.com/office/officeart/2005/8/layout/hierarchy2"/>
    <dgm:cxn modelId="{A86399E0-44DC-4966-962E-4B6A391EFC6A}" srcId="{430FA2F2-90ED-4B79-A56A-D08C797B25F4}" destId="{B0CED6EE-7890-4DC7-9CDD-8E0C4912BE38}" srcOrd="0" destOrd="0" parTransId="{2FA61368-D087-49E6-8626-2030AF8FC393}" sibTransId="{F7008579-9F13-497F-8D6C-C216072433FC}"/>
    <dgm:cxn modelId="{4468AC90-C6BD-46EE-8C45-475E02EAB71E}" type="presOf" srcId="{537B04A3-F62E-4DFA-A118-5DA8B7BB44EA}" destId="{AECAB1B9-56C9-4451-9DA6-2F35621E454B}" srcOrd="1" destOrd="0" presId="urn:microsoft.com/office/officeart/2005/8/layout/hierarchy2"/>
    <dgm:cxn modelId="{2DEFA4FA-C54E-40AE-8F8E-E86A9426B68C}" type="presOf" srcId="{420DAA34-17E4-4A33-AD9A-66118F4C1698}" destId="{85A9C8AF-CB24-498F-B877-DC0D0589B5DA}" srcOrd="0" destOrd="0" presId="urn:microsoft.com/office/officeart/2005/8/layout/hierarchy2"/>
    <dgm:cxn modelId="{7D15A0DE-011F-4A94-ACF7-F46BBC7A7BB1}" srcId="{3DC5D00B-E9AD-46F4-841D-EE15E20C6F98}" destId="{41B935D9-336E-4BA4-9502-910B228092C3}" srcOrd="0" destOrd="0" parTransId="{81B513A4-9C49-4DC4-A90F-C3F58F8B96A9}" sibTransId="{1A0E075D-105B-46B9-8908-75DD1635F515}"/>
    <dgm:cxn modelId="{EA03531B-8499-4D3A-AA0F-22C6272B82A9}" srcId="{E34B664B-6DBE-4559-BA1F-6263AF8BCE36}" destId="{430FA2F2-90ED-4B79-A56A-D08C797B25F4}" srcOrd="1" destOrd="0" parTransId="{365B5ECA-38D5-4061-B7C8-48ADAEC73C27}" sibTransId="{D3211E0E-E83D-43A2-87C5-5DE37A1DFBD5}"/>
    <dgm:cxn modelId="{6E4E94F5-C86D-44B6-92E7-224BED3D3C9E}" type="presOf" srcId="{8DE25527-F4C1-42A3-9368-BC32AFE6E22A}" destId="{C218A9D8-07F0-4B61-9704-FA469B9E758D}" srcOrd="0" destOrd="0" presId="urn:microsoft.com/office/officeart/2005/8/layout/hierarchy2"/>
    <dgm:cxn modelId="{2DE64C9A-5031-4AAB-BB14-76A90D0513F8}" type="presOf" srcId="{2FA61368-D087-49E6-8626-2030AF8FC393}" destId="{D51EA5F0-4B12-4BB6-8A15-BEBDDB63A07D}" srcOrd="1" destOrd="0" presId="urn:microsoft.com/office/officeart/2005/8/layout/hierarchy2"/>
    <dgm:cxn modelId="{E000B4C0-BB55-4542-B831-3495CAB957B2}" type="presOf" srcId="{A702807C-0F47-43B6-9087-378F5C0A5D79}" destId="{49AFB6B6-6F5F-4B84-A7BE-E3CE04E9C0A8}" srcOrd="1" destOrd="0" presId="urn:microsoft.com/office/officeart/2005/8/layout/hierarchy2"/>
    <dgm:cxn modelId="{7A11AF30-8131-4046-AB75-820CB3247210}" type="presOf" srcId="{81B513A4-9C49-4DC4-A90F-C3F58F8B96A9}" destId="{7A18FC2F-7E79-4FFC-81DB-1715AFA39744}" srcOrd="1" destOrd="0" presId="urn:microsoft.com/office/officeart/2005/8/layout/hierarchy2"/>
    <dgm:cxn modelId="{8DBE2E19-2BD6-4278-AD0C-CFA548BEB1DF}" srcId="{E34B664B-6DBE-4559-BA1F-6263AF8BCE36}" destId="{3DC5D00B-E9AD-46F4-841D-EE15E20C6F98}" srcOrd="0" destOrd="0" parTransId="{8DE25527-F4C1-42A3-9368-BC32AFE6E22A}" sibTransId="{C40C47E8-F9CB-4D74-9881-B1A0DC8318AB}"/>
    <dgm:cxn modelId="{81285D43-0FB1-4DE9-8211-80601AB918D9}" type="presOf" srcId="{41B935D9-336E-4BA4-9502-910B228092C3}" destId="{306BA9DA-7A89-47A6-BD3A-4C1B5B0732B4}" srcOrd="0" destOrd="0" presId="urn:microsoft.com/office/officeart/2005/8/layout/hierarchy2"/>
    <dgm:cxn modelId="{26F2FF25-2D3F-462F-AFEE-E2CD90962224}" type="presOf" srcId="{2FA61368-D087-49E6-8626-2030AF8FC393}" destId="{58347FA3-596F-47B2-9ECC-241C438A76DA}" srcOrd="0" destOrd="0" presId="urn:microsoft.com/office/officeart/2005/8/layout/hierarchy2"/>
    <dgm:cxn modelId="{A85B2207-0D4E-4FA5-A0DB-48AB7AC43ED0}" type="presOf" srcId="{365B5ECA-38D5-4061-B7C8-48ADAEC73C27}" destId="{1CA73BF4-A739-4E95-A6F7-27485ED89245}" srcOrd="1" destOrd="0" presId="urn:microsoft.com/office/officeart/2005/8/layout/hierarchy2"/>
    <dgm:cxn modelId="{BE22F420-270F-4C6A-A4C2-FDF3B9CC1016}" type="presOf" srcId="{E34B664B-6DBE-4559-BA1F-6263AF8BCE36}" destId="{799B951A-51D3-43BE-9378-307A7D863305}" srcOrd="0" destOrd="0" presId="urn:microsoft.com/office/officeart/2005/8/layout/hierarchy2"/>
    <dgm:cxn modelId="{1376E5BA-8C20-4F21-93C5-65233994EC68}" type="presOf" srcId="{430FA2F2-90ED-4B79-A56A-D08C797B25F4}" destId="{35538CDB-A24A-48BB-A8B1-5614C35617B2}" srcOrd="0" destOrd="0" presId="urn:microsoft.com/office/officeart/2005/8/layout/hierarchy2"/>
    <dgm:cxn modelId="{C94814F5-10A4-43D4-86C9-08691361DCB2}" type="presOf" srcId="{8DE25527-F4C1-42A3-9368-BC32AFE6E22A}" destId="{7D0FAA7C-9972-4E38-8662-C4C9FC0EF800}" srcOrd="1" destOrd="0" presId="urn:microsoft.com/office/officeart/2005/8/layout/hierarchy2"/>
    <dgm:cxn modelId="{2754F2D7-3413-4419-A149-D7D236E614FC}" type="presOf" srcId="{B0CED6EE-7890-4DC7-9CDD-8E0C4912BE38}" destId="{211FCB2D-D32A-4A59-9AB7-59A6AB719A13}" srcOrd="0" destOrd="0" presId="urn:microsoft.com/office/officeart/2005/8/layout/hierarchy2"/>
    <dgm:cxn modelId="{0CD28BF8-321A-4CFE-841D-BB9C29065CC3}" srcId="{420DAA34-17E4-4A33-AD9A-66118F4C1698}" destId="{E34B664B-6DBE-4559-BA1F-6263AF8BCE36}" srcOrd="0" destOrd="0" parTransId="{EA3725F4-A8E6-4B34-AE2B-C13BCAC2C8BC}" sibTransId="{4AEA11EE-2477-47A1-AFB8-8B0514C10FCA}"/>
    <dgm:cxn modelId="{20079F64-1FA8-450E-89A7-8A686D0216BC}" srcId="{3DC5D00B-E9AD-46F4-841D-EE15E20C6F98}" destId="{DC359900-370C-4EB0-9967-208C49378F42}" srcOrd="2" destOrd="0" parTransId="{A702807C-0F47-43B6-9087-378F5C0A5D79}" sibTransId="{CCA82818-094F-4262-86B7-E0CEBCC2E9A1}"/>
    <dgm:cxn modelId="{ABAF6EFF-4EB6-49FE-B1B0-3386B7D0D80D}" srcId="{3DC5D00B-E9AD-46F4-841D-EE15E20C6F98}" destId="{ECA46589-5FD7-4B22-8EE6-87C9CD002319}" srcOrd="1" destOrd="0" parTransId="{537B04A3-F62E-4DFA-A118-5DA8B7BB44EA}" sibTransId="{A9E81F32-BA15-42BD-850B-0DB375808A0B}"/>
    <dgm:cxn modelId="{63FA8AA7-AF49-4719-ACD2-DC21B8C19E54}" type="presOf" srcId="{81B513A4-9C49-4DC4-A90F-C3F58F8B96A9}" destId="{25F0D8A3-40EA-4D10-A18E-1F468A9CE9F7}" srcOrd="0" destOrd="0" presId="urn:microsoft.com/office/officeart/2005/8/layout/hierarchy2"/>
    <dgm:cxn modelId="{F593D0AF-1757-4079-A7BC-FFC55BDEB827}" type="presParOf" srcId="{85A9C8AF-CB24-498F-B877-DC0D0589B5DA}" destId="{2B603670-82BE-494C-A2E8-33040717615B}" srcOrd="0" destOrd="0" presId="urn:microsoft.com/office/officeart/2005/8/layout/hierarchy2"/>
    <dgm:cxn modelId="{ED7A4557-D388-4861-82D0-0672113617D9}" type="presParOf" srcId="{2B603670-82BE-494C-A2E8-33040717615B}" destId="{799B951A-51D3-43BE-9378-307A7D863305}" srcOrd="0" destOrd="0" presId="urn:microsoft.com/office/officeart/2005/8/layout/hierarchy2"/>
    <dgm:cxn modelId="{5B9F8390-6649-455E-B88A-DB53F403EDF7}" type="presParOf" srcId="{2B603670-82BE-494C-A2E8-33040717615B}" destId="{8CC26C63-6E92-452B-BEF6-8BBCB18D027C}" srcOrd="1" destOrd="0" presId="urn:microsoft.com/office/officeart/2005/8/layout/hierarchy2"/>
    <dgm:cxn modelId="{F3896CCD-1A58-449F-85C8-4A943086D6DF}" type="presParOf" srcId="{8CC26C63-6E92-452B-BEF6-8BBCB18D027C}" destId="{C218A9D8-07F0-4B61-9704-FA469B9E758D}" srcOrd="0" destOrd="0" presId="urn:microsoft.com/office/officeart/2005/8/layout/hierarchy2"/>
    <dgm:cxn modelId="{CBFA92A1-5885-4C55-96F4-77D435666682}" type="presParOf" srcId="{C218A9D8-07F0-4B61-9704-FA469B9E758D}" destId="{7D0FAA7C-9972-4E38-8662-C4C9FC0EF800}" srcOrd="0" destOrd="0" presId="urn:microsoft.com/office/officeart/2005/8/layout/hierarchy2"/>
    <dgm:cxn modelId="{E6E09CF3-804A-4E56-9A4F-9C25301F3243}" type="presParOf" srcId="{8CC26C63-6E92-452B-BEF6-8BBCB18D027C}" destId="{2D0B8EC7-7E81-48F0-BEF7-AB22C3BE917B}" srcOrd="1" destOrd="0" presId="urn:microsoft.com/office/officeart/2005/8/layout/hierarchy2"/>
    <dgm:cxn modelId="{70E28CA2-EB03-41F7-8EC4-4FD44518777C}" type="presParOf" srcId="{2D0B8EC7-7E81-48F0-BEF7-AB22C3BE917B}" destId="{41AF4629-8BEF-4BB7-91CF-0D03AF4BFD48}" srcOrd="0" destOrd="0" presId="urn:microsoft.com/office/officeart/2005/8/layout/hierarchy2"/>
    <dgm:cxn modelId="{1195C25F-7078-49E2-9796-350E6581D472}" type="presParOf" srcId="{2D0B8EC7-7E81-48F0-BEF7-AB22C3BE917B}" destId="{16AA253D-3E9F-4939-A350-B406FAFA46B4}" srcOrd="1" destOrd="0" presId="urn:microsoft.com/office/officeart/2005/8/layout/hierarchy2"/>
    <dgm:cxn modelId="{0FE72DE0-0C1C-4C5A-B379-C84B126F63B5}" type="presParOf" srcId="{16AA253D-3E9F-4939-A350-B406FAFA46B4}" destId="{25F0D8A3-40EA-4D10-A18E-1F468A9CE9F7}" srcOrd="0" destOrd="0" presId="urn:microsoft.com/office/officeart/2005/8/layout/hierarchy2"/>
    <dgm:cxn modelId="{33D4FE66-0030-47B8-B6D5-DE77ABBFBCC5}" type="presParOf" srcId="{25F0D8A3-40EA-4D10-A18E-1F468A9CE9F7}" destId="{7A18FC2F-7E79-4FFC-81DB-1715AFA39744}" srcOrd="0" destOrd="0" presId="urn:microsoft.com/office/officeart/2005/8/layout/hierarchy2"/>
    <dgm:cxn modelId="{E143A4F7-E5E4-4012-8598-D2C9D46140FE}" type="presParOf" srcId="{16AA253D-3E9F-4939-A350-B406FAFA46B4}" destId="{8D074CB5-E253-4EA1-BEAB-94A14FD0D3C7}" srcOrd="1" destOrd="0" presId="urn:microsoft.com/office/officeart/2005/8/layout/hierarchy2"/>
    <dgm:cxn modelId="{412EB0AF-4B40-4507-B1D4-DD5FB3187AAE}" type="presParOf" srcId="{8D074CB5-E253-4EA1-BEAB-94A14FD0D3C7}" destId="{306BA9DA-7A89-47A6-BD3A-4C1B5B0732B4}" srcOrd="0" destOrd="0" presId="urn:microsoft.com/office/officeart/2005/8/layout/hierarchy2"/>
    <dgm:cxn modelId="{B134C0EA-6980-464A-A6D1-7D40C6834D1F}" type="presParOf" srcId="{8D074CB5-E253-4EA1-BEAB-94A14FD0D3C7}" destId="{91A0CCB3-207B-4DE9-95CD-3C4A61952A23}" srcOrd="1" destOrd="0" presId="urn:microsoft.com/office/officeart/2005/8/layout/hierarchy2"/>
    <dgm:cxn modelId="{DD4CDBF0-1478-4214-91C3-8FAC23B81DF5}" type="presParOf" srcId="{16AA253D-3E9F-4939-A350-B406FAFA46B4}" destId="{08E75611-C7AA-42EF-8903-1AF59EECC814}" srcOrd="2" destOrd="0" presId="urn:microsoft.com/office/officeart/2005/8/layout/hierarchy2"/>
    <dgm:cxn modelId="{388BE707-A16C-416E-9BF5-001F9567DBF8}" type="presParOf" srcId="{08E75611-C7AA-42EF-8903-1AF59EECC814}" destId="{AECAB1B9-56C9-4451-9DA6-2F35621E454B}" srcOrd="0" destOrd="0" presId="urn:microsoft.com/office/officeart/2005/8/layout/hierarchy2"/>
    <dgm:cxn modelId="{CC210872-5E06-45A8-9BF1-5461109FEA29}" type="presParOf" srcId="{16AA253D-3E9F-4939-A350-B406FAFA46B4}" destId="{3B9B8B6E-52E3-485E-9A49-8A5DA2DD9FEC}" srcOrd="3" destOrd="0" presId="urn:microsoft.com/office/officeart/2005/8/layout/hierarchy2"/>
    <dgm:cxn modelId="{59E15C7F-9EC1-4A08-A51F-1141ABE228DD}" type="presParOf" srcId="{3B9B8B6E-52E3-485E-9A49-8A5DA2DD9FEC}" destId="{7ACDADBF-4F56-42C0-9C0B-02E3D464DB43}" srcOrd="0" destOrd="0" presId="urn:microsoft.com/office/officeart/2005/8/layout/hierarchy2"/>
    <dgm:cxn modelId="{7061F05B-2E8B-4BD1-8C9B-59BAB4F6E7BF}" type="presParOf" srcId="{3B9B8B6E-52E3-485E-9A49-8A5DA2DD9FEC}" destId="{78AFBF67-7A69-464F-9EFB-036DD97C3B05}" srcOrd="1" destOrd="0" presId="urn:microsoft.com/office/officeart/2005/8/layout/hierarchy2"/>
    <dgm:cxn modelId="{F4EC2B30-A512-4299-BF58-B470ACD86C2D}" type="presParOf" srcId="{16AA253D-3E9F-4939-A350-B406FAFA46B4}" destId="{EDB6AE54-77AC-44B2-86C4-02A049E256C1}" srcOrd="4" destOrd="0" presId="urn:microsoft.com/office/officeart/2005/8/layout/hierarchy2"/>
    <dgm:cxn modelId="{531C4C07-B9A4-4181-9E06-882BC8203151}" type="presParOf" srcId="{EDB6AE54-77AC-44B2-86C4-02A049E256C1}" destId="{49AFB6B6-6F5F-4B84-A7BE-E3CE04E9C0A8}" srcOrd="0" destOrd="0" presId="urn:microsoft.com/office/officeart/2005/8/layout/hierarchy2"/>
    <dgm:cxn modelId="{2E43C080-E9DC-46DD-8492-3DF16DFB15FD}" type="presParOf" srcId="{16AA253D-3E9F-4939-A350-B406FAFA46B4}" destId="{38EE40A5-8237-4A8D-80F7-4B5CB8D8792B}" srcOrd="5" destOrd="0" presId="urn:microsoft.com/office/officeart/2005/8/layout/hierarchy2"/>
    <dgm:cxn modelId="{A882AA80-FE67-41C8-8DEE-5AE68B613D89}" type="presParOf" srcId="{38EE40A5-8237-4A8D-80F7-4B5CB8D8792B}" destId="{C42DA6FB-61E4-4BDC-A7DF-C4A71D0CE9AF}" srcOrd="0" destOrd="0" presId="urn:microsoft.com/office/officeart/2005/8/layout/hierarchy2"/>
    <dgm:cxn modelId="{1D8294A1-1EFD-4D99-847B-27123A109B7B}" type="presParOf" srcId="{38EE40A5-8237-4A8D-80F7-4B5CB8D8792B}" destId="{8A615F56-82C0-4432-9D61-533D58BC6E47}" srcOrd="1" destOrd="0" presId="urn:microsoft.com/office/officeart/2005/8/layout/hierarchy2"/>
    <dgm:cxn modelId="{1C128AE8-5E29-44E9-A57B-65C6F5830AD0}" type="presParOf" srcId="{8CC26C63-6E92-452B-BEF6-8BBCB18D027C}" destId="{D9BD23F1-A6C6-4502-AA58-B6AC6DF0E9CC}" srcOrd="2" destOrd="0" presId="urn:microsoft.com/office/officeart/2005/8/layout/hierarchy2"/>
    <dgm:cxn modelId="{6FE82E7E-71C6-4D44-B6BB-48BAE58FDF21}" type="presParOf" srcId="{D9BD23F1-A6C6-4502-AA58-B6AC6DF0E9CC}" destId="{1CA73BF4-A739-4E95-A6F7-27485ED89245}" srcOrd="0" destOrd="0" presId="urn:microsoft.com/office/officeart/2005/8/layout/hierarchy2"/>
    <dgm:cxn modelId="{3379126A-28E1-4F9A-B355-380DAB2A84E6}" type="presParOf" srcId="{8CC26C63-6E92-452B-BEF6-8BBCB18D027C}" destId="{2E255977-2A4F-4442-8B0C-3F5FD4BE4623}" srcOrd="3" destOrd="0" presId="urn:microsoft.com/office/officeart/2005/8/layout/hierarchy2"/>
    <dgm:cxn modelId="{DFD0D086-EC0C-4B3B-9AD2-481C2ABA486A}" type="presParOf" srcId="{2E255977-2A4F-4442-8B0C-3F5FD4BE4623}" destId="{35538CDB-A24A-48BB-A8B1-5614C35617B2}" srcOrd="0" destOrd="0" presId="urn:microsoft.com/office/officeart/2005/8/layout/hierarchy2"/>
    <dgm:cxn modelId="{EDCB9078-7211-443A-B6B9-6677778D7F0D}" type="presParOf" srcId="{2E255977-2A4F-4442-8B0C-3F5FD4BE4623}" destId="{97CA4B9F-55BD-4CC7-B223-70AEED880434}" srcOrd="1" destOrd="0" presId="urn:microsoft.com/office/officeart/2005/8/layout/hierarchy2"/>
    <dgm:cxn modelId="{D2912033-7759-42D4-906B-5F0D2B844BFB}" type="presParOf" srcId="{97CA4B9F-55BD-4CC7-B223-70AEED880434}" destId="{58347FA3-596F-47B2-9ECC-241C438A76DA}" srcOrd="0" destOrd="0" presId="urn:microsoft.com/office/officeart/2005/8/layout/hierarchy2"/>
    <dgm:cxn modelId="{86D03DD6-68AB-4627-9ED3-8B66C56F0307}" type="presParOf" srcId="{58347FA3-596F-47B2-9ECC-241C438A76DA}" destId="{D51EA5F0-4B12-4BB6-8A15-BEBDDB63A07D}" srcOrd="0" destOrd="0" presId="urn:microsoft.com/office/officeart/2005/8/layout/hierarchy2"/>
    <dgm:cxn modelId="{CAE0BC1F-0FC0-4EA1-9357-6C7D6560D51C}" type="presParOf" srcId="{97CA4B9F-55BD-4CC7-B223-70AEED880434}" destId="{35E99D82-192D-4CBF-977B-9EFAC56CD9EA}" srcOrd="1" destOrd="0" presId="urn:microsoft.com/office/officeart/2005/8/layout/hierarchy2"/>
    <dgm:cxn modelId="{81C48EBE-22FD-4C92-B723-3EC9CC015A1B}" type="presParOf" srcId="{35E99D82-192D-4CBF-977B-9EFAC56CD9EA}" destId="{211FCB2D-D32A-4A59-9AB7-59A6AB719A13}" srcOrd="0" destOrd="0" presId="urn:microsoft.com/office/officeart/2005/8/layout/hierarchy2"/>
    <dgm:cxn modelId="{320D984D-FB43-42E4-A338-5305763A6198}" type="presParOf" srcId="{35E99D82-192D-4CBF-977B-9EFAC56CD9EA}" destId="{C7CFE044-F051-4426-B1C0-04C7BD904E2E}" srcOrd="1" destOrd="0" presId="urn:microsoft.com/office/officeart/2005/8/layout/hierarchy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CCF303-DBCF-48E9-AC2E-17527909A99C}"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s-ES"/>
        </a:p>
      </dgm:t>
    </dgm:pt>
    <dgm:pt modelId="{432EB557-61A4-4F5E-896D-E0A0A6139A04}">
      <dgm:prSet phldrT="[Texto]" custT="1"/>
      <dgm:spPr>
        <a:solidFill>
          <a:srgbClr val="9BBB58"/>
        </a:solidFill>
        <a:ln>
          <a:solidFill>
            <a:srgbClr val="005880"/>
          </a:solidFill>
        </a:ln>
      </dgm:spPr>
      <dgm:t>
        <a:bodyPr/>
        <a:lstStyle/>
        <a:p>
          <a:pPr>
            <a:lnSpc>
              <a:spcPct val="100000"/>
            </a:lnSpc>
          </a:pPr>
          <a:r>
            <a:rPr lang="en-US" sz="1200" b="1" noProof="0" dirty="0" smtClean="0"/>
            <a:t>Incentivos económicos</a:t>
          </a:r>
          <a:endParaRPr lang="en-US" sz="1200" b="1" noProof="0" dirty="0"/>
        </a:p>
      </dgm:t>
    </dgm:pt>
    <dgm:pt modelId="{AC4FA855-1568-49EE-A049-32070CBFAA08}" type="parTrans" cxnId="{DC261DFE-7AC9-4876-97F2-42661A28E3D3}">
      <dgm:prSet/>
      <dgm:spPr>
        <a:ln>
          <a:solidFill>
            <a:srgbClr val="005880"/>
          </a:solidFill>
        </a:ln>
      </dgm:spPr>
      <dgm:t>
        <a:bodyPr/>
        <a:lstStyle/>
        <a:p>
          <a:endParaRPr lang="en-US" noProof="0" dirty="0"/>
        </a:p>
      </dgm:t>
    </dgm:pt>
    <dgm:pt modelId="{03F313E3-8D59-4087-8709-9AF4A7E9BE24}" type="sibTrans" cxnId="{DC261DFE-7AC9-4876-97F2-42661A28E3D3}">
      <dgm:prSet/>
      <dgm:spPr/>
      <dgm:t>
        <a:bodyPr/>
        <a:lstStyle/>
        <a:p>
          <a:endParaRPr lang="en-US" noProof="0" dirty="0"/>
        </a:p>
      </dgm:t>
    </dgm:pt>
    <dgm:pt modelId="{B939BAE0-AF50-42E7-AE4B-7D35ED7F5EA8}">
      <dgm:prSet phldrT="[Texto]" custT="1"/>
      <dgm:spPr>
        <a:solidFill>
          <a:srgbClr val="9BBB58"/>
        </a:solidFill>
        <a:ln>
          <a:solidFill>
            <a:srgbClr val="005880"/>
          </a:solidFill>
        </a:ln>
      </dgm:spPr>
      <dgm:t>
        <a:bodyPr/>
        <a:lstStyle/>
        <a:p>
          <a:r>
            <a:rPr lang="en-US" sz="1200" b="1" noProof="0" dirty="0" smtClean="0">
              <a:solidFill>
                <a:schemeClr val="bg1"/>
              </a:solidFill>
            </a:rPr>
            <a:t>Fortalecimiento de las facultades nacionales</a:t>
          </a:r>
          <a:endParaRPr lang="en-US" sz="1200" b="1" noProof="0" dirty="0">
            <a:solidFill>
              <a:schemeClr val="bg1"/>
            </a:solidFill>
          </a:endParaRPr>
        </a:p>
      </dgm:t>
    </dgm:pt>
    <dgm:pt modelId="{680A0502-E371-42B1-ACFD-4DEDF79FAF34}" type="parTrans" cxnId="{ABFD3824-9B69-4F73-9E98-5256066D9C5C}">
      <dgm:prSet/>
      <dgm:spPr>
        <a:ln>
          <a:solidFill>
            <a:srgbClr val="005880"/>
          </a:solidFill>
        </a:ln>
      </dgm:spPr>
      <dgm:t>
        <a:bodyPr/>
        <a:lstStyle/>
        <a:p>
          <a:endParaRPr lang="en-US" noProof="0" dirty="0"/>
        </a:p>
      </dgm:t>
    </dgm:pt>
    <dgm:pt modelId="{69220395-1819-4E81-A212-FE7891CBDFA0}" type="sibTrans" cxnId="{ABFD3824-9B69-4F73-9E98-5256066D9C5C}">
      <dgm:prSet/>
      <dgm:spPr/>
      <dgm:t>
        <a:bodyPr/>
        <a:lstStyle/>
        <a:p>
          <a:endParaRPr lang="en-US" noProof="0" dirty="0"/>
        </a:p>
      </dgm:t>
    </dgm:pt>
    <dgm:pt modelId="{EB686B74-AE58-41A4-9D80-FFCC08940B0E}">
      <dgm:prSet phldrT="[Texto]" custT="1"/>
      <dgm:spPr>
        <a:solidFill>
          <a:srgbClr val="9BBB58"/>
        </a:solidFill>
        <a:ln>
          <a:solidFill>
            <a:srgbClr val="005880"/>
          </a:solidFill>
        </a:ln>
      </dgm:spPr>
      <dgm:t>
        <a:bodyPr/>
        <a:lstStyle/>
        <a:p>
          <a:r>
            <a:rPr lang="en-US" sz="1200" b="1" noProof="0" dirty="0" smtClean="0"/>
            <a:t>Nuevos procedimientos y sanciones</a:t>
          </a:r>
          <a:endParaRPr lang="en-US" sz="1200" b="1" noProof="0" dirty="0"/>
        </a:p>
      </dgm:t>
    </dgm:pt>
    <dgm:pt modelId="{42A80A95-3944-4FE6-A4A0-15AA470A0ABA}" type="parTrans" cxnId="{4B9D29A8-B0DE-4E8C-8075-B4BD740C761B}">
      <dgm:prSet/>
      <dgm:spPr>
        <a:ln>
          <a:solidFill>
            <a:srgbClr val="005880"/>
          </a:solidFill>
        </a:ln>
      </dgm:spPr>
      <dgm:t>
        <a:bodyPr/>
        <a:lstStyle/>
        <a:p>
          <a:endParaRPr lang="en-US" noProof="0" dirty="0"/>
        </a:p>
      </dgm:t>
    </dgm:pt>
    <dgm:pt modelId="{1FB27E1E-69A0-4458-9EC8-638AE249F1B2}" type="sibTrans" cxnId="{4B9D29A8-B0DE-4E8C-8075-B4BD740C761B}">
      <dgm:prSet/>
      <dgm:spPr/>
      <dgm:t>
        <a:bodyPr/>
        <a:lstStyle/>
        <a:p>
          <a:endParaRPr lang="en-US" noProof="0" dirty="0"/>
        </a:p>
      </dgm:t>
    </dgm:pt>
    <dgm:pt modelId="{92A82C45-95DE-48F3-B519-0A1942B7FA07}">
      <dgm:prSet phldrT="[Texto]" custT="1"/>
      <dgm:spPr>
        <a:solidFill>
          <a:srgbClr val="8064A2"/>
        </a:solidFill>
        <a:ln>
          <a:solidFill>
            <a:srgbClr val="005880"/>
          </a:solidFill>
        </a:ln>
      </dgm:spPr>
      <dgm:t>
        <a:bodyPr/>
        <a:lstStyle/>
        <a:p>
          <a:r>
            <a:rPr lang="es-ES" sz="1200" noProof="0" dirty="0" smtClean="0">
              <a:solidFill>
                <a:schemeClr val="bg1"/>
              </a:solidFill>
            </a:rPr>
            <a:t>Extensión de las acciones del Ministerio de Trabajo para controlar las condiciones de trabajo y el trabajo infantil, en coordinación con los servicios de empleo de las jurisdicciones regionales </a:t>
          </a:r>
          <a:endParaRPr lang="en-US" sz="1200" noProof="0" dirty="0" smtClean="0">
            <a:solidFill>
              <a:schemeClr val="bg1"/>
            </a:solidFill>
          </a:endParaRPr>
        </a:p>
      </dgm:t>
    </dgm:pt>
    <dgm:pt modelId="{3CA58994-EB79-4BDC-97DC-81B492DAB2C0}" type="parTrans" cxnId="{9D190130-7641-43A2-914C-AFACB8CC73F6}">
      <dgm:prSet/>
      <dgm:spPr>
        <a:ln>
          <a:solidFill>
            <a:srgbClr val="005880"/>
          </a:solidFill>
        </a:ln>
      </dgm:spPr>
      <dgm:t>
        <a:bodyPr/>
        <a:lstStyle/>
        <a:p>
          <a:endParaRPr lang="en-US" noProof="0" dirty="0"/>
        </a:p>
      </dgm:t>
    </dgm:pt>
    <dgm:pt modelId="{2C2FDAD0-FB39-4491-8222-C6C7F26B7892}" type="sibTrans" cxnId="{9D190130-7641-43A2-914C-AFACB8CC73F6}">
      <dgm:prSet/>
      <dgm:spPr/>
      <dgm:t>
        <a:bodyPr/>
        <a:lstStyle/>
        <a:p>
          <a:endParaRPr lang="en-US" noProof="0" dirty="0"/>
        </a:p>
      </dgm:t>
    </dgm:pt>
    <dgm:pt modelId="{6B4F8D32-E73B-489A-AF9C-CE9174E66104}">
      <dgm:prSet phldrT="[Texto]" custT="1"/>
      <dgm:spPr>
        <a:solidFill>
          <a:srgbClr val="8064A2"/>
        </a:solidFill>
        <a:ln>
          <a:solidFill>
            <a:srgbClr val="005880"/>
          </a:solidFill>
        </a:ln>
      </dgm:spPr>
      <dgm:t>
        <a:bodyPr/>
        <a:lstStyle/>
        <a:p>
          <a:r>
            <a:rPr lang="en-US" sz="1200" noProof="0" dirty="0" smtClean="0">
              <a:solidFill>
                <a:schemeClr val="bg1"/>
              </a:solidFill>
            </a:rPr>
            <a:t>Registro público de empleadores con sanciones laborales (REPSAL)</a:t>
          </a:r>
          <a:endParaRPr lang="en-US" sz="1200" noProof="0" dirty="0">
            <a:solidFill>
              <a:schemeClr val="bg1"/>
            </a:solidFill>
          </a:endParaRPr>
        </a:p>
      </dgm:t>
    </dgm:pt>
    <dgm:pt modelId="{E6892345-1831-45D4-BADE-51989D32EB4E}" type="parTrans" cxnId="{D0540110-11A3-4FA5-BAC2-A99DBA615D1F}">
      <dgm:prSet/>
      <dgm:spPr>
        <a:ln>
          <a:solidFill>
            <a:srgbClr val="005880"/>
          </a:solidFill>
        </a:ln>
      </dgm:spPr>
      <dgm:t>
        <a:bodyPr/>
        <a:lstStyle/>
        <a:p>
          <a:endParaRPr lang="en-US" noProof="0" dirty="0"/>
        </a:p>
      </dgm:t>
    </dgm:pt>
    <dgm:pt modelId="{7D1BDFFA-4B55-4C61-AE13-85D5B69AB8F6}" type="sibTrans" cxnId="{D0540110-11A3-4FA5-BAC2-A99DBA615D1F}">
      <dgm:prSet/>
      <dgm:spPr/>
      <dgm:t>
        <a:bodyPr/>
        <a:lstStyle/>
        <a:p>
          <a:endParaRPr lang="en-US" noProof="0" dirty="0"/>
        </a:p>
      </dgm:t>
    </dgm:pt>
    <dgm:pt modelId="{97B51B9F-6199-4399-809A-ABA1FF225404}">
      <dgm:prSet phldrT="[Texto]" custT="1"/>
      <dgm:spPr>
        <a:solidFill>
          <a:srgbClr val="8064A2"/>
        </a:solidFill>
        <a:ln>
          <a:solidFill>
            <a:srgbClr val="005880"/>
          </a:solidFill>
        </a:ln>
      </dgm:spPr>
      <dgm:t>
        <a:bodyPr/>
        <a:lstStyle/>
        <a:p>
          <a:r>
            <a:rPr lang="es-ES" sz="1200" noProof="0" dirty="0" smtClean="0">
              <a:solidFill>
                <a:schemeClr val="bg1"/>
              </a:solidFill>
            </a:rPr>
            <a:t>Área especial para  investigar e identificar el trabajo irregular (tercerización </a:t>
          </a:r>
          <a:r>
            <a:rPr lang="es-ES" sz="1200" noProof="0" dirty="0" err="1" smtClean="0">
              <a:solidFill>
                <a:schemeClr val="bg1"/>
              </a:solidFill>
            </a:rPr>
            <a:t>precarizante</a:t>
          </a:r>
          <a:r>
            <a:rPr lang="es-ES" sz="1200" noProof="0" dirty="0" smtClean="0">
              <a:solidFill>
                <a:schemeClr val="bg1"/>
              </a:solidFill>
            </a:rPr>
            <a:t>) </a:t>
          </a:r>
          <a:endParaRPr lang="en-US" sz="1000" noProof="0" dirty="0">
            <a:solidFill>
              <a:schemeClr val="bg1"/>
            </a:solidFill>
          </a:endParaRPr>
        </a:p>
      </dgm:t>
    </dgm:pt>
    <dgm:pt modelId="{4D25F16F-DB45-40A8-88AB-45251D747993}" type="parTrans" cxnId="{16D757C4-831E-4454-9E21-04CF3C8922B9}">
      <dgm:prSet/>
      <dgm:spPr>
        <a:ln>
          <a:solidFill>
            <a:srgbClr val="005880"/>
          </a:solidFill>
        </a:ln>
      </dgm:spPr>
      <dgm:t>
        <a:bodyPr/>
        <a:lstStyle/>
        <a:p>
          <a:endParaRPr lang="en-US" noProof="0" dirty="0"/>
        </a:p>
      </dgm:t>
    </dgm:pt>
    <dgm:pt modelId="{69AD0108-B6D8-4BA8-948A-0B05433AF7F5}" type="sibTrans" cxnId="{16D757C4-831E-4454-9E21-04CF3C8922B9}">
      <dgm:prSet/>
      <dgm:spPr/>
      <dgm:t>
        <a:bodyPr/>
        <a:lstStyle/>
        <a:p>
          <a:endParaRPr lang="en-US" noProof="0" dirty="0"/>
        </a:p>
      </dgm:t>
    </dgm:pt>
    <dgm:pt modelId="{CF9A94B5-3E27-4B8A-A756-7382D1013D5C}">
      <dgm:prSet phldrT="[Texto]" custT="1"/>
      <dgm:spPr>
        <a:solidFill>
          <a:srgbClr val="8064A2"/>
        </a:solidFill>
        <a:ln>
          <a:solidFill>
            <a:srgbClr val="005880"/>
          </a:solidFill>
        </a:ln>
      </dgm:spPr>
      <dgm:t>
        <a:bodyPr/>
        <a:lstStyle/>
        <a:p>
          <a:r>
            <a:rPr lang="es-ES" sz="1200" noProof="0" dirty="0" smtClean="0">
              <a:solidFill>
                <a:schemeClr val="bg1"/>
              </a:solidFill>
            </a:rPr>
            <a:t>Reducción permanente de los costos de contratación (50%) para las microempresas (hasta 5 trabajadores) </a:t>
          </a:r>
          <a:endParaRPr lang="en-US" sz="1200" noProof="0" dirty="0">
            <a:solidFill>
              <a:schemeClr val="bg1"/>
            </a:solidFill>
          </a:endParaRPr>
        </a:p>
      </dgm:t>
    </dgm:pt>
    <dgm:pt modelId="{7AC481E5-5913-42EA-B10F-CCC74589B97B}" type="parTrans" cxnId="{1CFD3120-F969-4F57-B183-C39C2B271523}">
      <dgm:prSet/>
      <dgm:spPr>
        <a:ln>
          <a:solidFill>
            <a:srgbClr val="005880"/>
          </a:solidFill>
        </a:ln>
      </dgm:spPr>
      <dgm:t>
        <a:bodyPr/>
        <a:lstStyle/>
        <a:p>
          <a:endParaRPr lang="en-US" noProof="0" dirty="0"/>
        </a:p>
      </dgm:t>
    </dgm:pt>
    <dgm:pt modelId="{E5C3C8E3-DBD7-4D4A-871D-9D1A14B7F2CA}" type="sibTrans" cxnId="{1CFD3120-F969-4F57-B183-C39C2B271523}">
      <dgm:prSet/>
      <dgm:spPr/>
      <dgm:t>
        <a:bodyPr/>
        <a:lstStyle/>
        <a:p>
          <a:endParaRPr lang="en-US" noProof="0" dirty="0"/>
        </a:p>
      </dgm:t>
    </dgm:pt>
    <dgm:pt modelId="{1AD6F994-4905-4E57-87BF-D8C6F158B949}">
      <dgm:prSet phldrT="[Texto]" custT="1"/>
      <dgm:spPr>
        <a:solidFill>
          <a:srgbClr val="9BBB58"/>
        </a:solidFill>
        <a:ln>
          <a:solidFill>
            <a:srgbClr val="005880"/>
          </a:solidFill>
        </a:ln>
      </dgm:spPr>
      <dgm:t>
        <a:bodyPr/>
        <a:lstStyle/>
        <a:p>
          <a:r>
            <a:rPr lang="en-US" sz="1200" b="1" noProof="0" dirty="0" smtClean="0"/>
            <a:t>Mejoramiento del marco legal en sectores críticos</a:t>
          </a:r>
          <a:endParaRPr lang="en-US" sz="1200" b="1" noProof="0" dirty="0"/>
        </a:p>
      </dgm:t>
    </dgm:pt>
    <dgm:pt modelId="{FBC91D2F-E295-4A0F-88EC-679295C27AB1}" type="parTrans" cxnId="{9A438C57-BBDD-437D-9DC5-9D402E791B31}">
      <dgm:prSet/>
      <dgm:spPr>
        <a:ln>
          <a:solidFill>
            <a:srgbClr val="005880"/>
          </a:solidFill>
        </a:ln>
      </dgm:spPr>
      <dgm:t>
        <a:bodyPr/>
        <a:lstStyle/>
        <a:p>
          <a:endParaRPr lang="en-US" noProof="0" dirty="0"/>
        </a:p>
      </dgm:t>
    </dgm:pt>
    <dgm:pt modelId="{54B46D0E-15FA-4983-83B4-7C7EEFF3A9C7}" type="sibTrans" cxnId="{9A438C57-BBDD-437D-9DC5-9D402E791B31}">
      <dgm:prSet/>
      <dgm:spPr/>
      <dgm:t>
        <a:bodyPr/>
        <a:lstStyle/>
        <a:p>
          <a:endParaRPr lang="en-US" noProof="0" dirty="0"/>
        </a:p>
      </dgm:t>
    </dgm:pt>
    <dgm:pt modelId="{3D690E1B-E7A0-4604-B712-59F5C5C644FB}">
      <dgm:prSet phldrT="[Texto]" custT="1"/>
      <dgm:spPr>
        <a:solidFill>
          <a:srgbClr val="8064A2"/>
        </a:solidFill>
        <a:ln>
          <a:solidFill>
            <a:srgbClr val="005880"/>
          </a:solidFill>
        </a:ln>
      </dgm:spPr>
      <dgm:t>
        <a:bodyPr/>
        <a:lstStyle/>
        <a:p>
          <a:r>
            <a:rPr lang="en-US" sz="1200" noProof="0" dirty="0" smtClean="0">
              <a:solidFill>
                <a:schemeClr val="bg1"/>
              </a:solidFill>
            </a:rPr>
            <a:t>Trabajo doméstico (Ley 26.844)</a:t>
          </a:r>
          <a:endParaRPr lang="en-US" sz="1200" noProof="0" dirty="0">
            <a:solidFill>
              <a:schemeClr val="bg1"/>
            </a:solidFill>
          </a:endParaRPr>
        </a:p>
      </dgm:t>
    </dgm:pt>
    <dgm:pt modelId="{2CFA6B00-D069-436B-B4E7-577C23F42288}" type="parTrans" cxnId="{B97D906F-53D8-4753-880B-3EC1185EC0F3}">
      <dgm:prSet/>
      <dgm:spPr>
        <a:ln>
          <a:solidFill>
            <a:srgbClr val="005880"/>
          </a:solidFill>
        </a:ln>
      </dgm:spPr>
      <dgm:t>
        <a:bodyPr/>
        <a:lstStyle/>
        <a:p>
          <a:endParaRPr lang="en-US" noProof="0" dirty="0"/>
        </a:p>
      </dgm:t>
    </dgm:pt>
    <dgm:pt modelId="{4E1F80DD-EBC4-41DA-9164-309C43290563}" type="sibTrans" cxnId="{B97D906F-53D8-4753-880B-3EC1185EC0F3}">
      <dgm:prSet/>
      <dgm:spPr/>
      <dgm:t>
        <a:bodyPr/>
        <a:lstStyle/>
        <a:p>
          <a:endParaRPr lang="en-US" noProof="0" dirty="0"/>
        </a:p>
      </dgm:t>
    </dgm:pt>
    <dgm:pt modelId="{0E3994C6-01BC-49E3-8996-4E24158495D6}">
      <dgm:prSet phldrT="[Texto]" custT="1"/>
      <dgm:spPr>
        <a:solidFill>
          <a:srgbClr val="8064A2"/>
        </a:solidFill>
        <a:ln>
          <a:solidFill>
            <a:srgbClr val="005880"/>
          </a:solidFill>
        </a:ln>
      </dgm:spPr>
      <dgm:t>
        <a:bodyPr/>
        <a:lstStyle/>
        <a:p>
          <a:r>
            <a:rPr lang="en-US" sz="1200" noProof="0" dirty="0" smtClean="0">
              <a:solidFill>
                <a:schemeClr val="bg1"/>
              </a:solidFill>
            </a:rPr>
            <a:t>Trabajo rural</a:t>
          </a:r>
        </a:p>
        <a:p>
          <a:r>
            <a:rPr lang="en-US" sz="1200" noProof="0" dirty="0" smtClean="0">
              <a:solidFill>
                <a:schemeClr val="bg1"/>
              </a:solidFill>
            </a:rPr>
            <a:t>(Ley 26.727)</a:t>
          </a:r>
        </a:p>
        <a:p>
          <a:r>
            <a:rPr lang="en-US" sz="1200" noProof="0" dirty="0" smtClean="0">
              <a:solidFill>
                <a:schemeClr val="bg1"/>
              </a:solidFill>
            </a:rPr>
            <a:t>Expansión CCG</a:t>
          </a:r>
          <a:endParaRPr lang="en-US" sz="1200" noProof="0" dirty="0">
            <a:solidFill>
              <a:schemeClr val="bg1"/>
            </a:solidFill>
          </a:endParaRPr>
        </a:p>
      </dgm:t>
    </dgm:pt>
    <dgm:pt modelId="{991CEF20-D707-425F-AD18-5B08899A8165}" type="parTrans" cxnId="{87F47640-4A1F-4DD6-85F0-E1BDF0DABBC4}">
      <dgm:prSet/>
      <dgm:spPr>
        <a:ln>
          <a:solidFill>
            <a:srgbClr val="005880"/>
          </a:solidFill>
        </a:ln>
      </dgm:spPr>
      <dgm:t>
        <a:bodyPr/>
        <a:lstStyle/>
        <a:p>
          <a:endParaRPr lang="en-US" noProof="0" dirty="0"/>
        </a:p>
      </dgm:t>
    </dgm:pt>
    <dgm:pt modelId="{0EFC36FF-DD73-418E-B809-66B3006080D9}" type="sibTrans" cxnId="{87F47640-4A1F-4DD6-85F0-E1BDF0DABBC4}">
      <dgm:prSet/>
      <dgm:spPr/>
      <dgm:t>
        <a:bodyPr/>
        <a:lstStyle/>
        <a:p>
          <a:endParaRPr lang="en-US" noProof="0" dirty="0"/>
        </a:p>
      </dgm:t>
    </dgm:pt>
    <dgm:pt modelId="{8C999E9E-32FB-4ED5-86B1-6F8DE27B6678}">
      <dgm:prSet phldrT="[Texto]" custT="1"/>
      <dgm:spPr>
        <a:solidFill>
          <a:srgbClr val="8064A2"/>
        </a:solidFill>
        <a:ln>
          <a:solidFill>
            <a:srgbClr val="005880"/>
          </a:solidFill>
        </a:ln>
      </dgm:spPr>
      <dgm:t>
        <a:bodyPr/>
        <a:lstStyle/>
        <a:p>
          <a:r>
            <a:rPr lang="es-ES" sz="1200" noProof="0" dirty="0" smtClean="0">
              <a:solidFill>
                <a:schemeClr val="bg1"/>
              </a:solidFill>
            </a:rPr>
            <a:t>Formalización de los trabajadores a domicilio</a:t>
          </a:r>
          <a:endParaRPr lang="en-US" sz="1200" noProof="0" dirty="0">
            <a:solidFill>
              <a:schemeClr val="bg1"/>
            </a:solidFill>
          </a:endParaRPr>
        </a:p>
      </dgm:t>
    </dgm:pt>
    <dgm:pt modelId="{4E3AC27F-11E2-4FA3-B437-4777AFA52282}" type="parTrans" cxnId="{772CC452-D1EF-4688-B89F-8FB8A35E6A17}">
      <dgm:prSet/>
      <dgm:spPr>
        <a:ln>
          <a:solidFill>
            <a:srgbClr val="005880"/>
          </a:solidFill>
        </a:ln>
      </dgm:spPr>
      <dgm:t>
        <a:bodyPr/>
        <a:lstStyle/>
        <a:p>
          <a:endParaRPr lang="en-US" noProof="0" dirty="0"/>
        </a:p>
      </dgm:t>
    </dgm:pt>
    <dgm:pt modelId="{A72F3C24-AF1B-4D12-A525-B8EF34E6CB2D}" type="sibTrans" cxnId="{772CC452-D1EF-4688-B89F-8FB8A35E6A17}">
      <dgm:prSet/>
      <dgm:spPr/>
      <dgm:t>
        <a:bodyPr/>
        <a:lstStyle/>
        <a:p>
          <a:endParaRPr lang="en-US" noProof="0" dirty="0"/>
        </a:p>
      </dgm:t>
    </dgm:pt>
    <dgm:pt modelId="{FAAA40C5-D48F-43AC-98AA-96BA26A35FF2}">
      <dgm:prSet phldrT="[Texto]" custT="1"/>
      <dgm:spPr>
        <a:solidFill>
          <a:srgbClr val="8064A2"/>
        </a:solidFill>
        <a:ln>
          <a:solidFill>
            <a:srgbClr val="005880"/>
          </a:solidFill>
        </a:ln>
      </dgm:spPr>
      <dgm:t>
        <a:bodyPr/>
        <a:lstStyle/>
        <a:p>
          <a:r>
            <a:rPr lang="en-US" sz="1200" noProof="0" dirty="0" smtClean="0">
              <a:solidFill>
                <a:schemeClr val="bg1"/>
              </a:solidFill>
            </a:rPr>
            <a:t>Reducción temporaria de los costos de contratación de nuevos trabajadores (dependiendo del tamaño de la empresa)</a:t>
          </a:r>
          <a:endParaRPr lang="en-US" sz="1200" noProof="0" dirty="0">
            <a:solidFill>
              <a:schemeClr val="bg1"/>
            </a:solidFill>
          </a:endParaRPr>
        </a:p>
      </dgm:t>
    </dgm:pt>
    <dgm:pt modelId="{57AED73D-228D-4141-8D81-78161931BE40}" type="parTrans" cxnId="{13D21F34-3E7C-4FCF-84CB-704D1463A0B9}">
      <dgm:prSet/>
      <dgm:spPr>
        <a:ln>
          <a:solidFill>
            <a:srgbClr val="005880"/>
          </a:solidFill>
        </a:ln>
      </dgm:spPr>
      <dgm:t>
        <a:bodyPr/>
        <a:lstStyle/>
        <a:p>
          <a:endParaRPr lang="en-US" noProof="0" dirty="0"/>
        </a:p>
      </dgm:t>
    </dgm:pt>
    <dgm:pt modelId="{962E0198-4F56-4306-A6F3-EA3B8E97A324}" type="sibTrans" cxnId="{13D21F34-3E7C-4FCF-84CB-704D1463A0B9}">
      <dgm:prSet/>
      <dgm:spPr/>
      <dgm:t>
        <a:bodyPr/>
        <a:lstStyle/>
        <a:p>
          <a:endParaRPr lang="en-US" noProof="0" dirty="0"/>
        </a:p>
      </dgm:t>
    </dgm:pt>
    <dgm:pt modelId="{20144DA2-F93D-4958-AAC3-38851DDEF890}">
      <dgm:prSet phldrT="[Texto]" custT="1"/>
      <dgm:spPr>
        <a:solidFill>
          <a:srgbClr val="4F81BD"/>
        </a:solidFill>
      </dgm:spPr>
      <dgm:t>
        <a:bodyPr/>
        <a:lstStyle/>
        <a:p>
          <a:r>
            <a:rPr lang="en-US" altLang="es-ES" sz="2200" b="1" dirty="0" smtClean="0">
              <a:cs typeface="Arial" pitchFamily="34" charset="0"/>
            </a:rPr>
            <a:t>Herramientas para combatir la informalidad III (2014):</a:t>
          </a:r>
        </a:p>
        <a:p>
          <a:r>
            <a:rPr lang="en-US" altLang="es-ES" sz="2000" b="1" dirty="0" smtClean="0">
              <a:cs typeface="Arial" pitchFamily="34" charset="0"/>
            </a:rPr>
            <a:t> </a:t>
          </a:r>
          <a:r>
            <a:rPr lang="es-ES" altLang="es-ES" sz="2000" b="1" dirty="0" smtClean="0">
              <a:cs typeface="Arial" pitchFamily="34" charset="0"/>
            </a:rPr>
            <a:t>Plan integral contra el trabajo no registrado</a:t>
          </a:r>
          <a:endParaRPr lang="en-US" sz="2000" b="0" noProof="0" dirty="0" smtClean="0">
            <a:latin typeface="+mj-lt"/>
          </a:endParaRPr>
        </a:p>
      </dgm:t>
    </dgm:pt>
    <dgm:pt modelId="{A29BE038-24E3-4876-9CBF-6C261AF37344}" type="sibTrans" cxnId="{5717DD37-D310-45CA-B742-AD130AC95BB1}">
      <dgm:prSet/>
      <dgm:spPr/>
      <dgm:t>
        <a:bodyPr/>
        <a:lstStyle/>
        <a:p>
          <a:endParaRPr lang="en-US" noProof="0" dirty="0"/>
        </a:p>
      </dgm:t>
    </dgm:pt>
    <dgm:pt modelId="{01924BC9-BC6B-435C-B3BD-440D44C41BDD}" type="parTrans" cxnId="{5717DD37-D310-45CA-B742-AD130AC95BB1}">
      <dgm:prSet/>
      <dgm:spPr/>
      <dgm:t>
        <a:bodyPr/>
        <a:lstStyle/>
        <a:p>
          <a:endParaRPr lang="en-US" noProof="0" dirty="0"/>
        </a:p>
      </dgm:t>
    </dgm:pt>
    <dgm:pt modelId="{E5E8BEE5-B80E-4A4D-A966-88FECA611703}" type="pres">
      <dgm:prSet presAssocID="{4DCCF303-DBCF-48E9-AC2E-17527909A99C}" presName="hierChild1" presStyleCnt="0">
        <dgm:presLayoutVars>
          <dgm:orgChart val="1"/>
          <dgm:chPref val="1"/>
          <dgm:dir/>
          <dgm:animOne val="branch"/>
          <dgm:animLvl val="lvl"/>
          <dgm:resizeHandles/>
        </dgm:presLayoutVars>
      </dgm:prSet>
      <dgm:spPr/>
      <dgm:t>
        <a:bodyPr/>
        <a:lstStyle/>
        <a:p>
          <a:endParaRPr lang="es-AR"/>
        </a:p>
      </dgm:t>
    </dgm:pt>
    <dgm:pt modelId="{6AD7BD74-0719-4950-9239-D421D8A14690}" type="pres">
      <dgm:prSet presAssocID="{20144DA2-F93D-4958-AAC3-38851DDEF890}" presName="hierRoot1" presStyleCnt="0">
        <dgm:presLayoutVars>
          <dgm:hierBranch val="init"/>
        </dgm:presLayoutVars>
      </dgm:prSet>
      <dgm:spPr/>
      <dgm:t>
        <a:bodyPr/>
        <a:lstStyle/>
        <a:p>
          <a:endParaRPr lang="es-AR"/>
        </a:p>
      </dgm:t>
    </dgm:pt>
    <dgm:pt modelId="{8469CFBF-F17C-4847-A66D-3A2142D9633C}" type="pres">
      <dgm:prSet presAssocID="{20144DA2-F93D-4958-AAC3-38851DDEF890}" presName="rootComposite1" presStyleCnt="0"/>
      <dgm:spPr/>
      <dgm:t>
        <a:bodyPr/>
        <a:lstStyle/>
        <a:p>
          <a:endParaRPr lang="es-AR"/>
        </a:p>
      </dgm:t>
    </dgm:pt>
    <dgm:pt modelId="{F87F1A5B-449B-40BD-B90E-B24C33C9586B}" type="pres">
      <dgm:prSet presAssocID="{20144DA2-F93D-4958-AAC3-38851DDEF890}" presName="rootText1" presStyleLbl="node0" presStyleIdx="0" presStyleCnt="1" custScaleX="653062" custScaleY="151464" custLinFactNeighborX="-9953" custLinFactNeighborY="-31965">
        <dgm:presLayoutVars>
          <dgm:chPref val="3"/>
        </dgm:presLayoutVars>
      </dgm:prSet>
      <dgm:spPr/>
      <dgm:t>
        <a:bodyPr/>
        <a:lstStyle/>
        <a:p>
          <a:endParaRPr lang="es-AR"/>
        </a:p>
      </dgm:t>
    </dgm:pt>
    <dgm:pt modelId="{59C72FF0-0D96-4FB7-A397-389014326F6C}" type="pres">
      <dgm:prSet presAssocID="{20144DA2-F93D-4958-AAC3-38851DDEF890}" presName="rootConnector1" presStyleLbl="node1" presStyleIdx="0" presStyleCnt="0"/>
      <dgm:spPr/>
      <dgm:t>
        <a:bodyPr/>
        <a:lstStyle/>
        <a:p>
          <a:endParaRPr lang="es-AR"/>
        </a:p>
      </dgm:t>
    </dgm:pt>
    <dgm:pt modelId="{A9153112-9B8F-43D2-ACDB-D3FBD8644CF2}" type="pres">
      <dgm:prSet presAssocID="{20144DA2-F93D-4958-AAC3-38851DDEF890}" presName="hierChild2" presStyleCnt="0"/>
      <dgm:spPr/>
      <dgm:t>
        <a:bodyPr/>
        <a:lstStyle/>
        <a:p>
          <a:endParaRPr lang="es-AR"/>
        </a:p>
      </dgm:t>
    </dgm:pt>
    <dgm:pt modelId="{ECFF0AEF-757B-49B8-85A2-568AF581876C}" type="pres">
      <dgm:prSet presAssocID="{680A0502-E371-42B1-ACFD-4DEDF79FAF34}" presName="Name37" presStyleLbl="parChTrans1D2" presStyleIdx="0" presStyleCnt="4"/>
      <dgm:spPr/>
      <dgm:t>
        <a:bodyPr/>
        <a:lstStyle/>
        <a:p>
          <a:endParaRPr lang="es-AR"/>
        </a:p>
      </dgm:t>
    </dgm:pt>
    <dgm:pt modelId="{C4933CA7-3B27-4C4D-87D5-A7757FBCCA18}" type="pres">
      <dgm:prSet presAssocID="{B939BAE0-AF50-42E7-AE4B-7D35ED7F5EA8}" presName="hierRoot2" presStyleCnt="0">
        <dgm:presLayoutVars>
          <dgm:hierBranch val="init"/>
        </dgm:presLayoutVars>
      </dgm:prSet>
      <dgm:spPr/>
      <dgm:t>
        <a:bodyPr/>
        <a:lstStyle/>
        <a:p>
          <a:endParaRPr lang="es-AR"/>
        </a:p>
      </dgm:t>
    </dgm:pt>
    <dgm:pt modelId="{52E47398-2400-4C40-8CF9-39E568A76B33}" type="pres">
      <dgm:prSet presAssocID="{B939BAE0-AF50-42E7-AE4B-7D35ED7F5EA8}" presName="rootComposite" presStyleCnt="0"/>
      <dgm:spPr/>
      <dgm:t>
        <a:bodyPr/>
        <a:lstStyle/>
        <a:p>
          <a:endParaRPr lang="es-AR"/>
        </a:p>
      </dgm:t>
    </dgm:pt>
    <dgm:pt modelId="{26AD3E27-36AF-423D-BD5E-07CA5B7EE916}" type="pres">
      <dgm:prSet presAssocID="{B939BAE0-AF50-42E7-AE4B-7D35ED7F5EA8}" presName="rootText" presStyleLbl="node2" presStyleIdx="0" presStyleCnt="4" custScaleX="123040" custScaleY="151755" custLinFactNeighborX="-7378" custLinFactNeighborY="1304">
        <dgm:presLayoutVars>
          <dgm:chPref val="3"/>
        </dgm:presLayoutVars>
      </dgm:prSet>
      <dgm:spPr/>
      <dgm:t>
        <a:bodyPr/>
        <a:lstStyle/>
        <a:p>
          <a:endParaRPr lang="es-AR"/>
        </a:p>
      </dgm:t>
    </dgm:pt>
    <dgm:pt modelId="{5C9E46C3-0E56-41D5-B15D-2A56865D66AC}" type="pres">
      <dgm:prSet presAssocID="{B939BAE0-AF50-42E7-AE4B-7D35ED7F5EA8}" presName="rootConnector" presStyleLbl="node2" presStyleIdx="0" presStyleCnt="4"/>
      <dgm:spPr/>
      <dgm:t>
        <a:bodyPr/>
        <a:lstStyle/>
        <a:p>
          <a:endParaRPr lang="es-AR"/>
        </a:p>
      </dgm:t>
    </dgm:pt>
    <dgm:pt modelId="{CF63B297-1C49-4806-A028-2BEFFE4B7F3B}" type="pres">
      <dgm:prSet presAssocID="{B939BAE0-AF50-42E7-AE4B-7D35ED7F5EA8}" presName="hierChild4" presStyleCnt="0"/>
      <dgm:spPr/>
      <dgm:t>
        <a:bodyPr/>
        <a:lstStyle/>
        <a:p>
          <a:endParaRPr lang="es-AR"/>
        </a:p>
      </dgm:t>
    </dgm:pt>
    <dgm:pt modelId="{8A55AAED-23AD-4E6B-A049-240423668F25}" type="pres">
      <dgm:prSet presAssocID="{3CA58994-EB79-4BDC-97DC-81B492DAB2C0}" presName="Name37" presStyleLbl="parChTrans1D3" presStyleIdx="0" presStyleCnt="8"/>
      <dgm:spPr/>
      <dgm:t>
        <a:bodyPr/>
        <a:lstStyle/>
        <a:p>
          <a:endParaRPr lang="es-AR"/>
        </a:p>
      </dgm:t>
    </dgm:pt>
    <dgm:pt modelId="{C988E590-8871-4F0D-8C76-B7595CF2BFDE}" type="pres">
      <dgm:prSet presAssocID="{92A82C45-95DE-48F3-B519-0A1942B7FA07}" presName="hierRoot2" presStyleCnt="0">
        <dgm:presLayoutVars>
          <dgm:hierBranch val="init"/>
        </dgm:presLayoutVars>
      </dgm:prSet>
      <dgm:spPr/>
      <dgm:t>
        <a:bodyPr/>
        <a:lstStyle/>
        <a:p>
          <a:endParaRPr lang="es-AR"/>
        </a:p>
      </dgm:t>
    </dgm:pt>
    <dgm:pt modelId="{4446A64B-9A90-4CC0-A9D1-5458634A7795}" type="pres">
      <dgm:prSet presAssocID="{92A82C45-95DE-48F3-B519-0A1942B7FA07}" presName="rootComposite" presStyleCnt="0"/>
      <dgm:spPr/>
      <dgm:t>
        <a:bodyPr/>
        <a:lstStyle/>
        <a:p>
          <a:endParaRPr lang="es-AR"/>
        </a:p>
      </dgm:t>
    </dgm:pt>
    <dgm:pt modelId="{4FE9EBA1-83F1-41BA-9AEF-62202FEBCD5D}" type="pres">
      <dgm:prSet presAssocID="{92A82C45-95DE-48F3-B519-0A1942B7FA07}" presName="rootText" presStyleLbl="node3" presStyleIdx="0" presStyleCnt="8" custScaleX="111183" custScaleY="337276" custLinFactNeighborX="-13879" custLinFactNeighborY="13438">
        <dgm:presLayoutVars>
          <dgm:chPref val="3"/>
        </dgm:presLayoutVars>
      </dgm:prSet>
      <dgm:spPr/>
      <dgm:t>
        <a:bodyPr/>
        <a:lstStyle/>
        <a:p>
          <a:endParaRPr lang="es-AR"/>
        </a:p>
      </dgm:t>
    </dgm:pt>
    <dgm:pt modelId="{C6AA27E1-2B96-49BC-8D18-75126EFF00BE}" type="pres">
      <dgm:prSet presAssocID="{92A82C45-95DE-48F3-B519-0A1942B7FA07}" presName="rootConnector" presStyleLbl="node3" presStyleIdx="0" presStyleCnt="8"/>
      <dgm:spPr/>
      <dgm:t>
        <a:bodyPr/>
        <a:lstStyle/>
        <a:p>
          <a:endParaRPr lang="es-AR"/>
        </a:p>
      </dgm:t>
    </dgm:pt>
    <dgm:pt modelId="{4764A60E-6899-4BE5-8EB2-2D97D81C2C9E}" type="pres">
      <dgm:prSet presAssocID="{92A82C45-95DE-48F3-B519-0A1942B7FA07}" presName="hierChild4" presStyleCnt="0"/>
      <dgm:spPr/>
      <dgm:t>
        <a:bodyPr/>
        <a:lstStyle/>
        <a:p>
          <a:endParaRPr lang="es-AR"/>
        </a:p>
      </dgm:t>
    </dgm:pt>
    <dgm:pt modelId="{81B8477E-52DF-446B-A7A2-6B19A628AB10}" type="pres">
      <dgm:prSet presAssocID="{92A82C45-95DE-48F3-B519-0A1942B7FA07}" presName="hierChild5" presStyleCnt="0"/>
      <dgm:spPr/>
      <dgm:t>
        <a:bodyPr/>
        <a:lstStyle/>
        <a:p>
          <a:endParaRPr lang="es-AR"/>
        </a:p>
      </dgm:t>
    </dgm:pt>
    <dgm:pt modelId="{31A59756-A7A3-4B59-91A9-C85A391179E0}" type="pres">
      <dgm:prSet presAssocID="{B939BAE0-AF50-42E7-AE4B-7D35ED7F5EA8}" presName="hierChild5" presStyleCnt="0"/>
      <dgm:spPr/>
      <dgm:t>
        <a:bodyPr/>
        <a:lstStyle/>
        <a:p>
          <a:endParaRPr lang="es-AR"/>
        </a:p>
      </dgm:t>
    </dgm:pt>
    <dgm:pt modelId="{24D268F6-3FDA-442B-99AC-03773B7561B8}" type="pres">
      <dgm:prSet presAssocID="{42A80A95-3944-4FE6-A4A0-15AA470A0ABA}" presName="Name37" presStyleLbl="parChTrans1D2" presStyleIdx="1" presStyleCnt="4"/>
      <dgm:spPr/>
      <dgm:t>
        <a:bodyPr/>
        <a:lstStyle/>
        <a:p>
          <a:endParaRPr lang="es-AR"/>
        </a:p>
      </dgm:t>
    </dgm:pt>
    <dgm:pt modelId="{83CFE5DD-5FFE-4C19-A4B2-7871D11B12CC}" type="pres">
      <dgm:prSet presAssocID="{EB686B74-AE58-41A4-9D80-FFCC08940B0E}" presName="hierRoot2" presStyleCnt="0">
        <dgm:presLayoutVars>
          <dgm:hierBranch val="init"/>
        </dgm:presLayoutVars>
      </dgm:prSet>
      <dgm:spPr/>
      <dgm:t>
        <a:bodyPr/>
        <a:lstStyle/>
        <a:p>
          <a:endParaRPr lang="es-AR"/>
        </a:p>
      </dgm:t>
    </dgm:pt>
    <dgm:pt modelId="{00806E4A-7A27-4FFC-932E-CFA7E1B30A69}" type="pres">
      <dgm:prSet presAssocID="{EB686B74-AE58-41A4-9D80-FFCC08940B0E}" presName="rootComposite" presStyleCnt="0"/>
      <dgm:spPr/>
      <dgm:t>
        <a:bodyPr/>
        <a:lstStyle/>
        <a:p>
          <a:endParaRPr lang="es-AR"/>
        </a:p>
      </dgm:t>
    </dgm:pt>
    <dgm:pt modelId="{BD851BF3-73F0-4EA9-85A1-4A699D32C895}" type="pres">
      <dgm:prSet presAssocID="{EB686B74-AE58-41A4-9D80-FFCC08940B0E}" presName="rootText" presStyleLbl="node2" presStyleIdx="1" presStyleCnt="4" custScaleX="121124" custScaleY="151755">
        <dgm:presLayoutVars>
          <dgm:chPref val="3"/>
        </dgm:presLayoutVars>
      </dgm:prSet>
      <dgm:spPr/>
      <dgm:t>
        <a:bodyPr/>
        <a:lstStyle/>
        <a:p>
          <a:endParaRPr lang="es-AR"/>
        </a:p>
      </dgm:t>
    </dgm:pt>
    <dgm:pt modelId="{FDF37602-18A4-470E-9C05-8E3DD5D8E654}" type="pres">
      <dgm:prSet presAssocID="{EB686B74-AE58-41A4-9D80-FFCC08940B0E}" presName="rootConnector" presStyleLbl="node2" presStyleIdx="1" presStyleCnt="4"/>
      <dgm:spPr/>
      <dgm:t>
        <a:bodyPr/>
        <a:lstStyle/>
        <a:p>
          <a:endParaRPr lang="es-AR"/>
        </a:p>
      </dgm:t>
    </dgm:pt>
    <dgm:pt modelId="{99EBDD6F-E9F6-4D2E-90FD-6064601A0856}" type="pres">
      <dgm:prSet presAssocID="{EB686B74-AE58-41A4-9D80-FFCC08940B0E}" presName="hierChild4" presStyleCnt="0"/>
      <dgm:spPr/>
      <dgm:t>
        <a:bodyPr/>
        <a:lstStyle/>
        <a:p>
          <a:endParaRPr lang="es-AR"/>
        </a:p>
      </dgm:t>
    </dgm:pt>
    <dgm:pt modelId="{D0F97DB3-D6EE-43AA-9E13-193ED9B12703}" type="pres">
      <dgm:prSet presAssocID="{E6892345-1831-45D4-BADE-51989D32EB4E}" presName="Name37" presStyleLbl="parChTrans1D3" presStyleIdx="1" presStyleCnt="8"/>
      <dgm:spPr/>
      <dgm:t>
        <a:bodyPr/>
        <a:lstStyle/>
        <a:p>
          <a:endParaRPr lang="es-AR"/>
        </a:p>
      </dgm:t>
    </dgm:pt>
    <dgm:pt modelId="{97F81B0D-ED5A-4F53-B06A-C1E7617CB7F1}" type="pres">
      <dgm:prSet presAssocID="{6B4F8D32-E73B-489A-AF9C-CE9174E66104}" presName="hierRoot2" presStyleCnt="0">
        <dgm:presLayoutVars>
          <dgm:hierBranch val="init"/>
        </dgm:presLayoutVars>
      </dgm:prSet>
      <dgm:spPr/>
      <dgm:t>
        <a:bodyPr/>
        <a:lstStyle/>
        <a:p>
          <a:endParaRPr lang="es-AR"/>
        </a:p>
      </dgm:t>
    </dgm:pt>
    <dgm:pt modelId="{20C85694-24A2-4C0C-AD8A-6F531CB0F1DD}" type="pres">
      <dgm:prSet presAssocID="{6B4F8D32-E73B-489A-AF9C-CE9174E66104}" presName="rootComposite" presStyleCnt="0"/>
      <dgm:spPr/>
      <dgm:t>
        <a:bodyPr/>
        <a:lstStyle/>
        <a:p>
          <a:endParaRPr lang="es-AR"/>
        </a:p>
      </dgm:t>
    </dgm:pt>
    <dgm:pt modelId="{82F5FA6F-F66F-4FF4-8C11-D082C0C9B0C2}" type="pres">
      <dgm:prSet presAssocID="{6B4F8D32-E73B-489A-AF9C-CE9174E66104}" presName="rootText" presStyleLbl="node3" presStyleIdx="1" presStyleCnt="8" custScaleX="111519" custScaleY="223595" custLinFactY="100000" custLinFactNeighborX="1894" custLinFactNeighborY="129277">
        <dgm:presLayoutVars>
          <dgm:chPref val="3"/>
        </dgm:presLayoutVars>
      </dgm:prSet>
      <dgm:spPr/>
      <dgm:t>
        <a:bodyPr/>
        <a:lstStyle/>
        <a:p>
          <a:endParaRPr lang="es-AR"/>
        </a:p>
      </dgm:t>
    </dgm:pt>
    <dgm:pt modelId="{D5990386-A02A-4787-9FC1-BE572B3C2A64}" type="pres">
      <dgm:prSet presAssocID="{6B4F8D32-E73B-489A-AF9C-CE9174E66104}" presName="rootConnector" presStyleLbl="node3" presStyleIdx="1" presStyleCnt="8"/>
      <dgm:spPr/>
      <dgm:t>
        <a:bodyPr/>
        <a:lstStyle/>
        <a:p>
          <a:endParaRPr lang="es-AR"/>
        </a:p>
      </dgm:t>
    </dgm:pt>
    <dgm:pt modelId="{7C2510BD-DEB0-4E1A-A3BE-68918F3CCE27}" type="pres">
      <dgm:prSet presAssocID="{6B4F8D32-E73B-489A-AF9C-CE9174E66104}" presName="hierChild4" presStyleCnt="0"/>
      <dgm:spPr/>
      <dgm:t>
        <a:bodyPr/>
        <a:lstStyle/>
        <a:p>
          <a:endParaRPr lang="es-AR"/>
        </a:p>
      </dgm:t>
    </dgm:pt>
    <dgm:pt modelId="{40B47947-31EA-45E8-9E66-DF691D5CC5F9}" type="pres">
      <dgm:prSet presAssocID="{6B4F8D32-E73B-489A-AF9C-CE9174E66104}" presName="hierChild5" presStyleCnt="0"/>
      <dgm:spPr/>
      <dgm:t>
        <a:bodyPr/>
        <a:lstStyle/>
        <a:p>
          <a:endParaRPr lang="es-AR"/>
        </a:p>
      </dgm:t>
    </dgm:pt>
    <dgm:pt modelId="{01B25F9F-8772-431C-8829-D5C74A53150C}" type="pres">
      <dgm:prSet presAssocID="{4D25F16F-DB45-40A8-88AB-45251D747993}" presName="Name37" presStyleLbl="parChTrans1D3" presStyleIdx="2" presStyleCnt="8"/>
      <dgm:spPr/>
      <dgm:t>
        <a:bodyPr/>
        <a:lstStyle/>
        <a:p>
          <a:endParaRPr lang="es-AR"/>
        </a:p>
      </dgm:t>
    </dgm:pt>
    <dgm:pt modelId="{E86D90D3-778A-4E92-99E6-1A6E3458EDD8}" type="pres">
      <dgm:prSet presAssocID="{97B51B9F-6199-4399-809A-ABA1FF225404}" presName="hierRoot2" presStyleCnt="0">
        <dgm:presLayoutVars>
          <dgm:hierBranch val="init"/>
        </dgm:presLayoutVars>
      </dgm:prSet>
      <dgm:spPr/>
      <dgm:t>
        <a:bodyPr/>
        <a:lstStyle/>
        <a:p>
          <a:endParaRPr lang="es-AR"/>
        </a:p>
      </dgm:t>
    </dgm:pt>
    <dgm:pt modelId="{BC0A5424-583C-4518-B0C4-24174F23268B}" type="pres">
      <dgm:prSet presAssocID="{97B51B9F-6199-4399-809A-ABA1FF225404}" presName="rootComposite" presStyleCnt="0"/>
      <dgm:spPr/>
      <dgm:t>
        <a:bodyPr/>
        <a:lstStyle/>
        <a:p>
          <a:endParaRPr lang="es-AR"/>
        </a:p>
      </dgm:t>
    </dgm:pt>
    <dgm:pt modelId="{65F64BBF-4302-470B-A979-14E08D832DE4}" type="pres">
      <dgm:prSet presAssocID="{97B51B9F-6199-4399-809A-ABA1FF225404}" presName="rootText" presStyleLbl="node3" presStyleIdx="2" presStyleCnt="8" custScaleX="109691" custScaleY="210989" custLinFactY="-100000" custLinFactNeighborX="1894" custLinFactNeighborY="-172887">
        <dgm:presLayoutVars>
          <dgm:chPref val="3"/>
        </dgm:presLayoutVars>
      </dgm:prSet>
      <dgm:spPr/>
      <dgm:t>
        <a:bodyPr/>
        <a:lstStyle/>
        <a:p>
          <a:endParaRPr lang="es-AR"/>
        </a:p>
      </dgm:t>
    </dgm:pt>
    <dgm:pt modelId="{8F1985F2-A95C-4B2B-8C06-F4F9EA1B087C}" type="pres">
      <dgm:prSet presAssocID="{97B51B9F-6199-4399-809A-ABA1FF225404}" presName="rootConnector" presStyleLbl="node3" presStyleIdx="2" presStyleCnt="8"/>
      <dgm:spPr/>
      <dgm:t>
        <a:bodyPr/>
        <a:lstStyle/>
        <a:p>
          <a:endParaRPr lang="es-AR"/>
        </a:p>
      </dgm:t>
    </dgm:pt>
    <dgm:pt modelId="{AE385719-4D80-4C4A-9FDB-A73A26CECD01}" type="pres">
      <dgm:prSet presAssocID="{97B51B9F-6199-4399-809A-ABA1FF225404}" presName="hierChild4" presStyleCnt="0"/>
      <dgm:spPr/>
      <dgm:t>
        <a:bodyPr/>
        <a:lstStyle/>
        <a:p>
          <a:endParaRPr lang="es-AR"/>
        </a:p>
      </dgm:t>
    </dgm:pt>
    <dgm:pt modelId="{2414816C-5B8E-4A0E-B771-5A2787001B16}" type="pres">
      <dgm:prSet presAssocID="{97B51B9F-6199-4399-809A-ABA1FF225404}" presName="hierChild5" presStyleCnt="0"/>
      <dgm:spPr/>
      <dgm:t>
        <a:bodyPr/>
        <a:lstStyle/>
        <a:p>
          <a:endParaRPr lang="es-AR"/>
        </a:p>
      </dgm:t>
    </dgm:pt>
    <dgm:pt modelId="{6BFE5E04-8F8D-4488-8C71-B12DC71B0F92}" type="pres">
      <dgm:prSet presAssocID="{EB686B74-AE58-41A4-9D80-FFCC08940B0E}" presName="hierChild5" presStyleCnt="0"/>
      <dgm:spPr/>
      <dgm:t>
        <a:bodyPr/>
        <a:lstStyle/>
        <a:p>
          <a:endParaRPr lang="es-AR"/>
        </a:p>
      </dgm:t>
    </dgm:pt>
    <dgm:pt modelId="{878FDEDD-9D2B-49CE-8E8B-78AC1BF3FDBD}" type="pres">
      <dgm:prSet presAssocID="{AC4FA855-1568-49EE-A049-32070CBFAA08}" presName="Name37" presStyleLbl="parChTrans1D2" presStyleIdx="2" presStyleCnt="4"/>
      <dgm:spPr/>
      <dgm:t>
        <a:bodyPr/>
        <a:lstStyle/>
        <a:p>
          <a:endParaRPr lang="es-AR"/>
        </a:p>
      </dgm:t>
    </dgm:pt>
    <dgm:pt modelId="{6A60809E-3833-4BF7-BB59-3B0A114E412D}" type="pres">
      <dgm:prSet presAssocID="{432EB557-61A4-4F5E-896D-E0A0A6139A04}" presName="hierRoot2" presStyleCnt="0">
        <dgm:presLayoutVars>
          <dgm:hierBranch val="init"/>
        </dgm:presLayoutVars>
      </dgm:prSet>
      <dgm:spPr/>
      <dgm:t>
        <a:bodyPr/>
        <a:lstStyle/>
        <a:p>
          <a:endParaRPr lang="es-AR"/>
        </a:p>
      </dgm:t>
    </dgm:pt>
    <dgm:pt modelId="{79CA6E18-0C8D-49B9-A305-663A9E47C639}" type="pres">
      <dgm:prSet presAssocID="{432EB557-61A4-4F5E-896D-E0A0A6139A04}" presName="rootComposite" presStyleCnt="0"/>
      <dgm:spPr/>
      <dgm:t>
        <a:bodyPr/>
        <a:lstStyle/>
        <a:p>
          <a:endParaRPr lang="es-AR"/>
        </a:p>
      </dgm:t>
    </dgm:pt>
    <dgm:pt modelId="{DDAB960D-B6CF-4BF0-8458-8FB4CC83D06B}" type="pres">
      <dgm:prSet presAssocID="{432EB557-61A4-4F5E-896D-E0A0A6139A04}" presName="rootText" presStyleLbl="node2" presStyleIdx="2" presStyleCnt="4" custScaleX="206057">
        <dgm:presLayoutVars>
          <dgm:chPref val="3"/>
        </dgm:presLayoutVars>
      </dgm:prSet>
      <dgm:spPr/>
      <dgm:t>
        <a:bodyPr/>
        <a:lstStyle/>
        <a:p>
          <a:endParaRPr lang="es-AR"/>
        </a:p>
      </dgm:t>
    </dgm:pt>
    <dgm:pt modelId="{5459056B-DE2A-4B68-BE1F-F0854118116E}" type="pres">
      <dgm:prSet presAssocID="{432EB557-61A4-4F5E-896D-E0A0A6139A04}" presName="rootConnector" presStyleLbl="node2" presStyleIdx="2" presStyleCnt="4"/>
      <dgm:spPr/>
      <dgm:t>
        <a:bodyPr/>
        <a:lstStyle/>
        <a:p>
          <a:endParaRPr lang="es-AR"/>
        </a:p>
      </dgm:t>
    </dgm:pt>
    <dgm:pt modelId="{FFF09366-A152-4634-A9F3-936AC944544E}" type="pres">
      <dgm:prSet presAssocID="{432EB557-61A4-4F5E-896D-E0A0A6139A04}" presName="hierChild4" presStyleCnt="0"/>
      <dgm:spPr/>
      <dgm:t>
        <a:bodyPr/>
        <a:lstStyle/>
        <a:p>
          <a:endParaRPr lang="es-AR"/>
        </a:p>
      </dgm:t>
    </dgm:pt>
    <dgm:pt modelId="{20FC3F66-66C3-4B46-821F-40D14C5A41D6}" type="pres">
      <dgm:prSet presAssocID="{7AC481E5-5913-42EA-B10F-CCC74589B97B}" presName="Name37" presStyleLbl="parChTrans1D3" presStyleIdx="3" presStyleCnt="8"/>
      <dgm:spPr/>
      <dgm:t>
        <a:bodyPr/>
        <a:lstStyle/>
        <a:p>
          <a:endParaRPr lang="es-AR"/>
        </a:p>
      </dgm:t>
    </dgm:pt>
    <dgm:pt modelId="{B953E6B3-9755-4902-A51F-E47636D75EB9}" type="pres">
      <dgm:prSet presAssocID="{CF9A94B5-3E27-4B8A-A756-7382D1013D5C}" presName="hierRoot2" presStyleCnt="0">
        <dgm:presLayoutVars>
          <dgm:hierBranch val="init"/>
        </dgm:presLayoutVars>
      </dgm:prSet>
      <dgm:spPr/>
      <dgm:t>
        <a:bodyPr/>
        <a:lstStyle/>
        <a:p>
          <a:endParaRPr lang="es-AR"/>
        </a:p>
      </dgm:t>
    </dgm:pt>
    <dgm:pt modelId="{FF671804-9FEE-43F6-BCA5-3BA3802814C9}" type="pres">
      <dgm:prSet presAssocID="{CF9A94B5-3E27-4B8A-A756-7382D1013D5C}" presName="rootComposite" presStyleCnt="0"/>
      <dgm:spPr/>
      <dgm:t>
        <a:bodyPr/>
        <a:lstStyle/>
        <a:p>
          <a:endParaRPr lang="es-AR"/>
        </a:p>
      </dgm:t>
    </dgm:pt>
    <dgm:pt modelId="{08B6F657-2B07-4E5D-B6F8-2D987E671F01}" type="pres">
      <dgm:prSet presAssocID="{CF9A94B5-3E27-4B8A-A756-7382D1013D5C}" presName="rootText" presStyleLbl="node3" presStyleIdx="3" presStyleCnt="8" custScaleX="135352" custScaleY="195098" custLinFactNeighborX="3427" custLinFactNeighborY="8136">
        <dgm:presLayoutVars>
          <dgm:chPref val="3"/>
        </dgm:presLayoutVars>
      </dgm:prSet>
      <dgm:spPr/>
      <dgm:t>
        <a:bodyPr/>
        <a:lstStyle/>
        <a:p>
          <a:endParaRPr lang="es-AR"/>
        </a:p>
      </dgm:t>
    </dgm:pt>
    <dgm:pt modelId="{37A58AE1-C3D1-440F-9B5C-C259E1E15933}" type="pres">
      <dgm:prSet presAssocID="{CF9A94B5-3E27-4B8A-A756-7382D1013D5C}" presName="rootConnector" presStyleLbl="node3" presStyleIdx="3" presStyleCnt="8"/>
      <dgm:spPr/>
      <dgm:t>
        <a:bodyPr/>
        <a:lstStyle/>
        <a:p>
          <a:endParaRPr lang="es-AR"/>
        </a:p>
      </dgm:t>
    </dgm:pt>
    <dgm:pt modelId="{15EE8810-0CCA-46B7-A896-09ACE37BBCA2}" type="pres">
      <dgm:prSet presAssocID="{CF9A94B5-3E27-4B8A-A756-7382D1013D5C}" presName="hierChild4" presStyleCnt="0"/>
      <dgm:spPr/>
      <dgm:t>
        <a:bodyPr/>
        <a:lstStyle/>
        <a:p>
          <a:endParaRPr lang="es-AR"/>
        </a:p>
      </dgm:t>
    </dgm:pt>
    <dgm:pt modelId="{025C38B7-C506-4346-AFFE-27C63601C86B}" type="pres">
      <dgm:prSet presAssocID="{CF9A94B5-3E27-4B8A-A756-7382D1013D5C}" presName="hierChild5" presStyleCnt="0"/>
      <dgm:spPr/>
      <dgm:t>
        <a:bodyPr/>
        <a:lstStyle/>
        <a:p>
          <a:endParaRPr lang="es-AR"/>
        </a:p>
      </dgm:t>
    </dgm:pt>
    <dgm:pt modelId="{692410C8-7626-4937-BD13-CE063660D618}" type="pres">
      <dgm:prSet presAssocID="{57AED73D-228D-4141-8D81-78161931BE40}" presName="Name37" presStyleLbl="parChTrans1D3" presStyleIdx="4" presStyleCnt="8"/>
      <dgm:spPr/>
      <dgm:t>
        <a:bodyPr/>
        <a:lstStyle/>
        <a:p>
          <a:endParaRPr lang="es-ES"/>
        </a:p>
      </dgm:t>
    </dgm:pt>
    <dgm:pt modelId="{CB18306D-4062-4A4F-ADF7-B6AE45424C58}" type="pres">
      <dgm:prSet presAssocID="{FAAA40C5-D48F-43AC-98AA-96BA26A35FF2}" presName="hierRoot2" presStyleCnt="0">
        <dgm:presLayoutVars>
          <dgm:hierBranch val="init"/>
        </dgm:presLayoutVars>
      </dgm:prSet>
      <dgm:spPr/>
    </dgm:pt>
    <dgm:pt modelId="{57B8F233-E5F8-4F64-AD4B-A240AB156464}" type="pres">
      <dgm:prSet presAssocID="{FAAA40C5-D48F-43AC-98AA-96BA26A35FF2}" presName="rootComposite" presStyleCnt="0"/>
      <dgm:spPr/>
    </dgm:pt>
    <dgm:pt modelId="{2D0F218B-06C5-4EDC-BB00-38CA84C1CFA7}" type="pres">
      <dgm:prSet presAssocID="{FAAA40C5-D48F-43AC-98AA-96BA26A35FF2}" presName="rootText" presStyleLbl="node3" presStyleIdx="4" presStyleCnt="8" custScaleX="147579" custScaleY="211406" custLinFactNeighborX="3427" custLinFactNeighborY="-4802">
        <dgm:presLayoutVars>
          <dgm:chPref val="3"/>
        </dgm:presLayoutVars>
      </dgm:prSet>
      <dgm:spPr/>
      <dgm:t>
        <a:bodyPr/>
        <a:lstStyle/>
        <a:p>
          <a:endParaRPr lang="es-ES"/>
        </a:p>
      </dgm:t>
    </dgm:pt>
    <dgm:pt modelId="{8DCCB615-B5F8-4B7E-9985-9D7642E0A66C}" type="pres">
      <dgm:prSet presAssocID="{FAAA40C5-D48F-43AC-98AA-96BA26A35FF2}" presName="rootConnector" presStyleLbl="node3" presStyleIdx="4" presStyleCnt="8"/>
      <dgm:spPr/>
      <dgm:t>
        <a:bodyPr/>
        <a:lstStyle/>
        <a:p>
          <a:endParaRPr lang="es-ES"/>
        </a:p>
      </dgm:t>
    </dgm:pt>
    <dgm:pt modelId="{7DA7A039-BCD7-4E58-AE53-617BC49BC539}" type="pres">
      <dgm:prSet presAssocID="{FAAA40C5-D48F-43AC-98AA-96BA26A35FF2}" presName="hierChild4" presStyleCnt="0"/>
      <dgm:spPr/>
    </dgm:pt>
    <dgm:pt modelId="{93F743F5-E684-421F-9BC7-2C336B094208}" type="pres">
      <dgm:prSet presAssocID="{FAAA40C5-D48F-43AC-98AA-96BA26A35FF2}" presName="hierChild5" presStyleCnt="0"/>
      <dgm:spPr/>
    </dgm:pt>
    <dgm:pt modelId="{F1E1B346-F781-4B15-B87C-DB16C4D49706}" type="pres">
      <dgm:prSet presAssocID="{432EB557-61A4-4F5E-896D-E0A0A6139A04}" presName="hierChild5" presStyleCnt="0"/>
      <dgm:spPr/>
      <dgm:t>
        <a:bodyPr/>
        <a:lstStyle/>
        <a:p>
          <a:endParaRPr lang="es-AR"/>
        </a:p>
      </dgm:t>
    </dgm:pt>
    <dgm:pt modelId="{E581A62F-D9B7-4B6F-B0C0-D2D17CA45D82}" type="pres">
      <dgm:prSet presAssocID="{FBC91D2F-E295-4A0F-88EC-679295C27AB1}" presName="Name37" presStyleLbl="parChTrans1D2" presStyleIdx="3" presStyleCnt="4"/>
      <dgm:spPr/>
      <dgm:t>
        <a:bodyPr/>
        <a:lstStyle/>
        <a:p>
          <a:endParaRPr lang="es-ES"/>
        </a:p>
      </dgm:t>
    </dgm:pt>
    <dgm:pt modelId="{834CF579-3301-43FA-AA4A-F1FAD3C3CB79}" type="pres">
      <dgm:prSet presAssocID="{1AD6F994-4905-4E57-87BF-D8C6F158B949}" presName="hierRoot2" presStyleCnt="0">
        <dgm:presLayoutVars>
          <dgm:hierBranch val="init"/>
        </dgm:presLayoutVars>
      </dgm:prSet>
      <dgm:spPr/>
      <dgm:t>
        <a:bodyPr/>
        <a:lstStyle/>
        <a:p>
          <a:endParaRPr lang="es-ES"/>
        </a:p>
      </dgm:t>
    </dgm:pt>
    <dgm:pt modelId="{C6B1B99E-4DB9-471D-A42E-7747BC42EEF2}" type="pres">
      <dgm:prSet presAssocID="{1AD6F994-4905-4E57-87BF-D8C6F158B949}" presName="rootComposite" presStyleCnt="0"/>
      <dgm:spPr/>
      <dgm:t>
        <a:bodyPr/>
        <a:lstStyle/>
        <a:p>
          <a:endParaRPr lang="es-ES"/>
        </a:p>
      </dgm:t>
    </dgm:pt>
    <dgm:pt modelId="{D91A3A45-099E-4197-99A7-1D23F56E5FC8}" type="pres">
      <dgm:prSet presAssocID="{1AD6F994-4905-4E57-87BF-D8C6F158B949}" presName="rootText" presStyleLbl="node2" presStyleIdx="3" presStyleCnt="4" custScaleX="121251">
        <dgm:presLayoutVars>
          <dgm:chPref val="3"/>
        </dgm:presLayoutVars>
      </dgm:prSet>
      <dgm:spPr/>
      <dgm:t>
        <a:bodyPr/>
        <a:lstStyle/>
        <a:p>
          <a:endParaRPr lang="es-ES"/>
        </a:p>
      </dgm:t>
    </dgm:pt>
    <dgm:pt modelId="{746C8C8A-832E-493C-96C8-42358A85B694}" type="pres">
      <dgm:prSet presAssocID="{1AD6F994-4905-4E57-87BF-D8C6F158B949}" presName="rootConnector" presStyleLbl="node2" presStyleIdx="3" presStyleCnt="4"/>
      <dgm:spPr/>
      <dgm:t>
        <a:bodyPr/>
        <a:lstStyle/>
        <a:p>
          <a:endParaRPr lang="es-ES"/>
        </a:p>
      </dgm:t>
    </dgm:pt>
    <dgm:pt modelId="{0188433E-8365-4ACB-9BF9-A01E815F0C74}" type="pres">
      <dgm:prSet presAssocID="{1AD6F994-4905-4E57-87BF-D8C6F158B949}" presName="hierChild4" presStyleCnt="0"/>
      <dgm:spPr/>
      <dgm:t>
        <a:bodyPr/>
        <a:lstStyle/>
        <a:p>
          <a:endParaRPr lang="es-ES"/>
        </a:p>
      </dgm:t>
    </dgm:pt>
    <dgm:pt modelId="{2DB92CD8-0951-4895-A5DD-408088C679B2}" type="pres">
      <dgm:prSet presAssocID="{2CFA6B00-D069-436B-B4E7-577C23F42288}" presName="Name37" presStyleLbl="parChTrans1D3" presStyleIdx="5" presStyleCnt="8"/>
      <dgm:spPr/>
      <dgm:t>
        <a:bodyPr/>
        <a:lstStyle/>
        <a:p>
          <a:endParaRPr lang="es-ES"/>
        </a:p>
      </dgm:t>
    </dgm:pt>
    <dgm:pt modelId="{45CA7E08-B9A9-4AFE-90E5-DD2FA8D62A9B}" type="pres">
      <dgm:prSet presAssocID="{3D690E1B-E7A0-4604-B712-59F5C5C644FB}" presName="hierRoot2" presStyleCnt="0">
        <dgm:presLayoutVars>
          <dgm:hierBranch val="init"/>
        </dgm:presLayoutVars>
      </dgm:prSet>
      <dgm:spPr/>
      <dgm:t>
        <a:bodyPr/>
        <a:lstStyle/>
        <a:p>
          <a:endParaRPr lang="es-ES"/>
        </a:p>
      </dgm:t>
    </dgm:pt>
    <dgm:pt modelId="{6AE73466-8462-4990-9434-3A1FC4D85D37}" type="pres">
      <dgm:prSet presAssocID="{3D690E1B-E7A0-4604-B712-59F5C5C644FB}" presName="rootComposite" presStyleCnt="0"/>
      <dgm:spPr/>
      <dgm:t>
        <a:bodyPr/>
        <a:lstStyle/>
        <a:p>
          <a:endParaRPr lang="es-ES"/>
        </a:p>
      </dgm:t>
    </dgm:pt>
    <dgm:pt modelId="{02560767-85D5-4CDB-A648-27200A96E011}" type="pres">
      <dgm:prSet presAssocID="{3D690E1B-E7A0-4604-B712-59F5C5C644FB}" presName="rootText" presStyleLbl="node3" presStyleIdx="5" presStyleCnt="8" custScaleY="151853">
        <dgm:presLayoutVars>
          <dgm:chPref val="3"/>
        </dgm:presLayoutVars>
      </dgm:prSet>
      <dgm:spPr/>
      <dgm:t>
        <a:bodyPr/>
        <a:lstStyle/>
        <a:p>
          <a:endParaRPr lang="es-ES"/>
        </a:p>
      </dgm:t>
    </dgm:pt>
    <dgm:pt modelId="{165C9546-6A35-4C56-84EC-83751F3E5F90}" type="pres">
      <dgm:prSet presAssocID="{3D690E1B-E7A0-4604-B712-59F5C5C644FB}" presName="rootConnector" presStyleLbl="node3" presStyleIdx="5" presStyleCnt="8"/>
      <dgm:spPr/>
      <dgm:t>
        <a:bodyPr/>
        <a:lstStyle/>
        <a:p>
          <a:endParaRPr lang="es-ES"/>
        </a:p>
      </dgm:t>
    </dgm:pt>
    <dgm:pt modelId="{A8AD0C3C-2224-4EBD-8C67-44BF778A8A0B}" type="pres">
      <dgm:prSet presAssocID="{3D690E1B-E7A0-4604-B712-59F5C5C644FB}" presName="hierChild4" presStyleCnt="0"/>
      <dgm:spPr/>
      <dgm:t>
        <a:bodyPr/>
        <a:lstStyle/>
        <a:p>
          <a:endParaRPr lang="es-ES"/>
        </a:p>
      </dgm:t>
    </dgm:pt>
    <dgm:pt modelId="{EB12BB5E-9932-4409-AAA2-90961061B149}" type="pres">
      <dgm:prSet presAssocID="{3D690E1B-E7A0-4604-B712-59F5C5C644FB}" presName="hierChild5" presStyleCnt="0"/>
      <dgm:spPr/>
      <dgm:t>
        <a:bodyPr/>
        <a:lstStyle/>
        <a:p>
          <a:endParaRPr lang="es-ES"/>
        </a:p>
      </dgm:t>
    </dgm:pt>
    <dgm:pt modelId="{50D7338A-E6A8-4CDF-9186-4D02648B4830}" type="pres">
      <dgm:prSet presAssocID="{991CEF20-D707-425F-AD18-5B08899A8165}" presName="Name37" presStyleLbl="parChTrans1D3" presStyleIdx="6" presStyleCnt="8"/>
      <dgm:spPr/>
      <dgm:t>
        <a:bodyPr/>
        <a:lstStyle/>
        <a:p>
          <a:endParaRPr lang="es-ES"/>
        </a:p>
      </dgm:t>
    </dgm:pt>
    <dgm:pt modelId="{CAE4C796-A3CC-43A7-BBE1-B5BC4D98726A}" type="pres">
      <dgm:prSet presAssocID="{0E3994C6-01BC-49E3-8996-4E24158495D6}" presName="hierRoot2" presStyleCnt="0">
        <dgm:presLayoutVars>
          <dgm:hierBranch val="init"/>
        </dgm:presLayoutVars>
      </dgm:prSet>
      <dgm:spPr/>
      <dgm:t>
        <a:bodyPr/>
        <a:lstStyle/>
        <a:p>
          <a:endParaRPr lang="es-ES"/>
        </a:p>
      </dgm:t>
    </dgm:pt>
    <dgm:pt modelId="{BA907DC8-7354-4310-A166-5F4208177780}" type="pres">
      <dgm:prSet presAssocID="{0E3994C6-01BC-49E3-8996-4E24158495D6}" presName="rootComposite" presStyleCnt="0"/>
      <dgm:spPr/>
      <dgm:t>
        <a:bodyPr/>
        <a:lstStyle/>
        <a:p>
          <a:endParaRPr lang="es-ES"/>
        </a:p>
      </dgm:t>
    </dgm:pt>
    <dgm:pt modelId="{CE0B5878-60BC-46C9-A75E-13FA9BA2E68A}" type="pres">
      <dgm:prSet presAssocID="{0E3994C6-01BC-49E3-8996-4E24158495D6}" presName="rootText" presStyleLbl="node3" presStyleIdx="6" presStyleCnt="8" custScaleY="149642">
        <dgm:presLayoutVars>
          <dgm:chPref val="3"/>
        </dgm:presLayoutVars>
      </dgm:prSet>
      <dgm:spPr/>
      <dgm:t>
        <a:bodyPr/>
        <a:lstStyle/>
        <a:p>
          <a:endParaRPr lang="es-ES"/>
        </a:p>
      </dgm:t>
    </dgm:pt>
    <dgm:pt modelId="{5458B761-CA4D-4377-9605-402B80A1D81F}" type="pres">
      <dgm:prSet presAssocID="{0E3994C6-01BC-49E3-8996-4E24158495D6}" presName="rootConnector" presStyleLbl="node3" presStyleIdx="6" presStyleCnt="8"/>
      <dgm:spPr/>
      <dgm:t>
        <a:bodyPr/>
        <a:lstStyle/>
        <a:p>
          <a:endParaRPr lang="es-ES"/>
        </a:p>
      </dgm:t>
    </dgm:pt>
    <dgm:pt modelId="{5C7162DA-C3CF-4371-A479-4FECE03FAB5B}" type="pres">
      <dgm:prSet presAssocID="{0E3994C6-01BC-49E3-8996-4E24158495D6}" presName="hierChild4" presStyleCnt="0"/>
      <dgm:spPr/>
      <dgm:t>
        <a:bodyPr/>
        <a:lstStyle/>
        <a:p>
          <a:endParaRPr lang="es-ES"/>
        </a:p>
      </dgm:t>
    </dgm:pt>
    <dgm:pt modelId="{D15DA936-26AD-4666-915F-9B95DEEF28B1}" type="pres">
      <dgm:prSet presAssocID="{0E3994C6-01BC-49E3-8996-4E24158495D6}" presName="hierChild5" presStyleCnt="0"/>
      <dgm:spPr/>
      <dgm:t>
        <a:bodyPr/>
        <a:lstStyle/>
        <a:p>
          <a:endParaRPr lang="es-ES"/>
        </a:p>
      </dgm:t>
    </dgm:pt>
    <dgm:pt modelId="{03B6DFA8-4E7E-4668-9850-9794D064D2DE}" type="pres">
      <dgm:prSet presAssocID="{4E3AC27F-11E2-4FA3-B437-4777AFA52282}" presName="Name37" presStyleLbl="parChTrans1D3" presStyleIdx="7" presStyleCnt="8"/>
      <dgm:spPr/>
      <dgm:t>
        <a:bodyPr/>
        <a:lstStyle/>
        <a:p>
          <a:endParaRPr lang="es-ES"/>
        </a:p>
      </dgm:t>
    </dgm:pt>
    <dgm:pt modelId="{6620944F-C2AE-435C-90BA-E44A4B550CD9}" type="pres">
      <dgm:prSet presAssocID="{8C999E9E-32FB-4ED5-86B1-6F8DE27B6678}" presName="hierRoot2" presStyleCnt="0">
        <dgm:presLayoutVars>
          <dgm:hierBranch val="init"/>
        </dgm:presLayoutVars>
      </dgm:prSet>
      <dgm:spPr/>
      <dgm:t>
        <a:bodyPr/>
        <a:lstStyle/>
        <a:p>
          <a:endParaRPr lang="es-ES"/>
        </a:p>
      </dgm:t>
    </dgm:pt>
    <dgm:pt modelId="{AB9039A4-8980-47F9-9BD5-FB585A45CB3B}" type="pres">
      <dgm:prSet presAssocID="{8C999E9E-32FB-4ED5-86B1-6F8DE27B6678}" presName="rootComposite" presStyleCnt="0"/>
      <dgm:spPr/>
      <dgm:t>
        <a:bodyPr/>
        <a:lstStyle/>
        <a:p>
          <a:endParaRPr lang="es-ES"/>
        </a:p>
      </dgm:t>
    </dgm:pt>
    <dgm:pt modelId="{7B1A898D-08BD-4156-9BAF-503AF592E416}" type="pres">
      <dgm:prSet presAssocID="{8C999E9E-32FB-4ED5-86B1-6F8DE27B6678}" presName="rootText" presStyleLbl="node3" presStyleIdx="7" presStyleCnt="8">
        <dgm:presLayoutVars>
          <dgm:chPref val="3"/>
        </dgm:presLayoutVars>
      </dgm:prSet>
      <dgm:spPr/>
      <dgm:t>
        <a:bodyPr/>
        <a:lstStyle/>
        <a:p>
          <a:endParaRPr lang="es-ES"/>
        </a:p>
      </dgm:t>
    </dgm:pt>
    <dgm:pt modelId="{FCEB70A5-F8A8-4083-9E0B-E0F6AA2905C9}" type="pres">
      <dgm:prSet presAssocID="{8C999E9E-32FB-4ED5-86B1-6F8DE27B6678}" presName="rootConnector" presStyleLbl="node3" presStyleIdx="7" presStyleCnt="8"/>
      <dgm:spPr/>
      <dgm:t>
        <a:bodyPr/>
        <a:lstStyle/>
        <a:p>
          <a:endParaRPr lang="es-ES"/>
        </a:p>
      </dgm:t>
    </dgm:pt>
    <dgm:pt modelId="{E83C5005-A8BB-4BF3-8C79-45459B4BBE74}" type="pres">
      <dgm:prSet presAssocID="{8C999E9E-32FB-4ED5-86B1-6F8DE27B6678}" presName="hierChild4" presStyleCnt="0"/>
      <dgm:spPr/>
      <dgm:t>
        <a:bodyPr/>
        <a:lstStyle/>
        <a:p>
          <a:endParaRPr lang="es-ES"/>
        </a:p>
      </dgm:t>
    </dgm:pt>
    <dgm:pt modelId="{2D0EF677-37C6-4D22-B7AB-7C88F236984D}" type="pres">
      <dgm:prSet presAssocID="{8C999E9E-32FB-4ED5-86B1-6F8DE27B6678}" presName="hierChild5" presStyleCnt="0"/>
      <dgm:spPr/>
      <dgm:t>
        <a:bodyPr/>
        <a:lstStyle/>
        <a:p>
          <a:endParaRPr lang="es-ES"/>
        </a:p>
      </dgm:t>
    </dgm:pt>
    <dgm:pt modelId="{FCAC4F5A-39AE-4781-A5D7-9F264B6DAAB6}" type="pres">
      <dgm:prSet presAssocID="{1AD6F994-4905-4E57-87BF-D8C6F158B949}" presName="hierChild5" presStyleCnt="0"/>
      <dgm:spPr/>
      <dgm:t>
        <a:bodyPr/>
        <a:lstStyle/>
        <a:p>
          <a:endParaRPr lang="es-ES"/>
        </a:p>
      </dgm:t>
    </dgm:pt>
    <dgm:pt modelId="{C7BDA228-0ACE-4CF1-994F-9986A4B04B49}" type="pres">
      <dgm:prSet presAssocID="{20144DA2-F93D-4958-AAC3-38851DDEF890}" presName="hierChild3" presStyleCnt="0"/>
      <dgm:spPr/>
      <dgm:t>
        <a:bodyPr/>
        <a:lstStyle/>
        <a:p>
          <a:endParaRPr lang="es-AR"/>
        </a:p>
      </dgm:t>
    </dgm:pt>
  </dgm:ptLst>
  <dgm:cxnLst>
    <dgm:cxn modelId="{ABFD3824-9B69-4F73-9E98-5256066D9C5C}" srcId="{20144DA2-F93D-4958-AAC3-38851DDEF890}" destId="{B939BAE0-AF50-42E7-AE4B-7D35ED7F5EA8}" srcOrd="0" destOrd="0" parTransId="{680A0502-E371-42B1-ACFD-4DEDF79FAF34}" sibTransId="{69220395-1819-4E81-A212-FE7891CBDFA0}"/>
    <dgm:cxn modelId="{4933D46A-87D7-4020-939C-05D34F2C09DD}" type="presOf" srcId="{6B4F8D32-E73B-489A-AF9C-CE9174E66104}" destId="{82F5FA6F-F66F-4FF4-8C11-D082C0C9B0C2}" srcOrd="0" destOrd="0" presId="urn:microsoft.com/office/officeart/2005/8/layout/orgChart1"/>
    <dgm:cxn modelId="{16D757C4-831E-4454-9E21-04CF3C8922B9}" srcId="{EB686B74-AE58-41A4-9D80-FFCC08940B0E}" destId="{97B51B9F-6199-4399-809A-ABA1FF225404}" srcOrd="1" destOrd="0" parTransId="{4D25F16F-DB45-40A8-88AB-45251D747993}" sibTransId="{69AD0108-B6D8-4BA8-948A-0B05433AF7F5}"/>
    <dgm:cxn modelId="{805E5F6A-B2FB-4C92-AFCB-7BF17F2B0AAE}" type="presOf" srcId="{2CFA6B00-D069-436B-B4E7-577C23F42288}" destId="{2DB92CD8-0951-4895-A5DD-408088C679B2}" srcOrd="0" destOrd="0" presId="urn:microsoft.com/office/officeart/2005/8/layout/orgChart1"/>
    <dgm:cxn modelId="{9AA816D6-3E8A-422E-BDEC-034E3E4DF1EE}" type="presOf" srcId="{EB686B74-AE58-41A4-9D80-FFCC08940B0E}" destId="{BD851BF3-73F0-4EA9-85A1-4A699D32C895}" srcOrd="0" destOrd="0" presId="urn:microsoft.com/office/officeart/2005/8/layout/orgChart1"/>
    <dgm:cxn modelId="{D0540110-11A3-4FA5-BAC2-A99DBA615D1F}" srcId="{EB686B74-AE58-41A4-9D80-FFCC08940B0E}" destId="{6B4F8D32-E73B-489A-AF9C-CE9174E66104}" srcOrd="0" destOrd="0" parTransId="{E6892345-1831-45D4-BADE-51989D32EB4E}" sibTransId="{7D1BDFFA-4B55-4C61-AE13-85D5B69AB8F6}"/>
    <dgm:cxn modelId="{1CFD3120-F969-4F57-B183-C39C2B271523}" srcId="{432EB557-61A4-4F5E-896D-E0A0A6139A04}" destId="{CF9A94B5-3E27-4B8A-A756-7382D1013D5C}" srcOrd="0" destOrd="0" parTransId="{7AC481E5-5913-42EA-B10F-CCC74589B97B}" sibTransId="{E5C3C8E3-DBD7-4D4A-871D-9D1A14B7F2CA}"/>
    <dgm:cxn modelId="{B12492B8-B452-416A-A506-3DA757A1EBE3}" type="presOf" srcId="{92A82C45-95DE-48F3-B519-0A1942B7FA07}" destId="{C6AA27E1-2B96-49BC-8D18-75126EFF00BE}" srcOrd="1" destOrd="0" presId="urn:microsoft.com/office/officeart/2005/8/layout/orgChart1"/>
    <dgm:cxn modelId="{A5F76949-8D0D-4656-B567-15EEC21DE8C0}" type="presOf" srcId="{432EB557-61A4-4F5E-896D-E0A0A6139A04}" destId="{DDAB960D-B6CF-4BF0-8458-8FB4CC83D06B}" srcOrd="0" destOrd="0" presId="urn:microsoft.com/office/officeart/2005/8/layout/orgChart1"/>
    <dgm:cxn modelId="{13D21F34-3E7C-4FCF-84CB-704D1463A0B9}" srcId="{432EB557-61A4-4F5E-896D-E0A0A6139A04}" destId="{FAAA40C5-D48F-43AC-98AA-96BA26A35FF2}" srcOrd="1" destOrd="0" parTransId="{57AED73D-228D-4141-8D81-78161931BE40}" sibTransId="{962E0198-4F56-4306-A6F3-EA3B8E97A324}"/>
    <dgm:cxn modelId="{3868F2EC-2919-4F07-B2CF-01D402AEA2D4}" type="presOf" srcId="{FAAA40C5-D48F-43AC-98AA-96BA26A35FF2}" destId="{2D0F218B-06C5-4EDC-BB00-38CA84C1CFA7}" srcOrd="0" destOrd="0" presId="urn:microsoft.com/office/officeart/2005/8/layout/orgChart1"/>
    <dgm:cxn modelId="{CA5D5686-0345-423E-BF74-81CCB09DE5FF}" type="presOf" srcId="{92A82C45-95DE-48F3-B519-0A1942B7FA07}" destId="{4FE9EBA1-83F1-41BA-9AEF-62202FEBCD5D}" srcOrd="0" destOrd="0" presId="urn:microsoft.com/office/officeart/2005/8/layout/orgChart1"/>
    <dgm:cxn modelId="{1A09DF54-40C1-439A-8133-32FF824C42AB}" type="presOf" srcId="{97B51B9F-6199-4399-809A-ABA1FF225404}" destId="{65F64BBF-4302-470B-A979-14E08D832DE4}" srcOrd="0" destOrd="0" presId="urn:microsoft.com/office/officeart/2005/8/layout/orgChart1"/>
    <dgm:cxn modelId="{9D413515-7F5D-4274-9C25-143D2E570F0C}" type="presOf" srcId="{B939BAE0-AF50-42E7-AE4B-7D35ED7F5EA8}" destId="{26AD3E27-36AF-423D-BD5E-07CA5B7EE916}" srcOrd="0" destOrd="0" presId="urn:microsoft.com/office/officeart/2005/8/layout/orgChart1"/>
    <dgm:cxn modelId="{6E3838AF-3F44-4C88-9364-362B8A1E2C29}" type="presOf" srcId="{4DCCF303-DBCF-48E9-AC2E-17527909A99C}" destId="{E5E8BEE5-B80E-4A4D-A966-88FECA611703}" srcOrd="0" destOrd="0" presId="urn:microsoft.com/office/officeart/2005/8/layout/orgChart1"/>
    <dgm:cxn modelId="{A7296063-5536-41D2-A5EA-735FBF5371B7}" type="presOf" srcId="{0E3994C6-01BC-49E3-8996-4E24158495D6}" destId="{CE0B5878-60BC-46C9-A75E-13FA9BA2E68A}" srcOrd="0" destOrd="0" presId="urn:microsoft.com/office/officeart/2005/8/layout/orgChart1"/>
    <dgm:cxn modelId="{CC6011CD-0E50-46CD-BE5A-A6F58C90A027}" type="presOf" srcId="{42A80A95-3944-4FE6-A4A0-15AA470A0ABA}" destId="{24D268F6-3FDA-442B-99AC-03773B7561B8}" srcOrd="0" destOrd="0" presId="urn:microsoft.com/office/officeart/2005/8/layout/orgChart1"/>
    <dgm:cxn modelId="{2A52B75E-0910-4661-B185-6352E1229C0B}" type="presOf" srcId="{FBC91D2F-E295-4A0F-88EC-679295C27AB1}" destId="{E581A62F-D9B7-4B6F-B0C0-D2D17CA45D82}" srcOrd="0" destOrd="0" presId="urn:microsoft.com/office/officeart/2005/8/layout/orgChart1"/>
    <dgm:cxn modelId="{223D8AC3-30FC-42DA-AB81-6C9D6918C8A5}" type="presOf" srcId="{8C999E9E-32FB-4ED5-86B1-6F8DE27B6678}" destId="{FCEB70A5-F8A8-4083-9E0B-E0F6AA2905C9}" srcOrd="1" destOrd="0" presId="urn:microsoft.com/office/officeart/2005/8/layout/orgChart1"/>
    <dgm:cxn modelId="{9D190130-7641-43A2-914C-AFACB8CC73F6}" srcId="{B939BAE0-AF50-42E7-AE4B-7D35ED7F5EA8}" destId="{92A82C45-95DE-48F3-B519-0A1942B7FA07}" srcOrd="0" destOrd="0" parTransId="{3CA58994-EB79-4BDC-97DC-81B492DAB2C0}" sibTransId="{2C2FDAD0-FB39-4491-8222-C6C7F26B7892}"/>
    <dgm:cxn modelId="{772CC452-D1EF-4688-B89F-8FB8A35E6A17}" srcId="{1AD6F994-4905-4E57-87BF-D8C6F158B949}" destId="{8C999E9E-32FB-4ED5-86B1-6F8DE27B6678}" srcOrd="2" destOrd="0" parTransId="{4E3AC27F-11E2-4FA3-B437-4777AFA52282}" sibTransId="{A72F3C24-AF1B-4D12-A525-B8EF34E6CB2D}"/>
    <dgm:cxn modelId="{C47CBEC0-B574-4831-898E-D697EAE9468C}" type="presOf" srcId="{CF9A94B5-3E27-4B8A-A756-7382D1013D5C}" destId="{08B6F657-2B07-4E5D-B6F8-2D987E671F01}" srcOrd="0" destOrd="0" presId="urn:microsoft.com/office/officeart/2005/8/layout/orgChart1"/>
    <dgm:cxn modelId="{65507348-A2AC-476B-98D1-23EB5578E55D}" type="presOf" srcId="{0E3994C6-01BC-49E3-8996-4E24158495D6}" destId="{5458B761-CA4D-4377-9605-402B80A1D81F}" srcOrd="1" destOrd="0" presId="urn:microsoft.com/office/officeart/2005/8/layout/orgChart1"/>
    <dgm:cxn modelId="{7DEAF39A-7B79-4953-8FB4-9437351988F5}" type="presOf" srcId="{8C999E9E-32FB-4ED5-86B1-6F8DE27B6678}" destId="{7B1A898D-08BD-4156-9BAF-503AF592E416}" srcOrd="0" destOrd="0" presId="urn:microsoft.com/office/officeart/2005/8/layout/orgChart1"/>
    <dgm:cxn modelId="{B97D906F-53D8-4753-880B-3EC1185EC0F3}" srcId="{1AD6F994-4905-4E57-87BF-D8C6F158B949}" destId="{3D690E1B-E7A0-4604-B712-59F5C5C644FB}" srcOrd="0" destOrd="0" parTransId="{2CFA6B00-D069-436B-B4E7-577C23F42288}" sibTransId="{4E1F80DD-EBC4-41DA-9164-309C43290563}"/>
    <dgm:cxn modelId="{79D23F24-3E7B-4D7E-85F3-F67AE29476D1}" type="presOf" srcId="{991CEF20-D707-425F-AD18-5B08899A8165}" destId="{50D7338A-E6A8-4CDF-9186-4D02648B4830}" srcOrd="0" destOrd="0" presId="urn:microsoft.com/office/officeart/2005/8/layout/orgChart1"/>
    <dgm:cxn modelId="{C6ED1F4E-7D80-4294-8E9F-F1232C193B57}" type="presOf" srcId="{6B4F8D32-E73B-489A-AF9C-CE9174E66104}" destId="{D5990386-A02A-4787-9FC1-BE572B3C2A64}" srcOrd="1" destOrd="0" presId="urn:microsoft.com/office/officeart/2005/8/layout/orgChart1"/>
    <dgm:cxn modelId="{DD0F8CBE-190E-4C35-8A0B-781011058737}" type="presOf" srcId="{4D25F16F-DB45-40A8-88AB-45251D747993}" destId="{01B25F9F-8772-431C-8829-D5C74A53150C}" srcOrd="0" destOrd="0" presId="urn:microsoft.com/office/officeart/2005/8/layout/orgChart1"/>
    <dgm:cxn modelId="{4BC1587D-51D4-4E30-ABAB-E6155FC78ABE}" type="presOf" srcId="{20144DA2-F93D-4958-AAC3-38851DDEF890}" destId="{59C72FF0-0D96-4FB7-A397-389014326F6C}" srcOrd="1" destOrd="0" presId="urn:microsoft.com/office/officeart/2005/8/layout/orgChart1"/>
    <dgm:cxn modelId="{CAC1C96C-57BA-49A1-B385-289D8D18BA74}" type="presOf" srcId="{3CA58994-EB79-4BDC-97DC-81B492DAB2C0}" destId="{8A55AAED-23AD-4E6B-A049-240423668F25}" srcOrd="0" destOrd="0" presId="urn:microsoft.com/office/officeart/2005/8/layout/orgChart1"/>
    <dgm:cxn modelId="{5717DD37-D310-45CA-B742-AD130AC95BB1}" srcId="{4DCCF303-DBCF-48E9-AC2E-17527909A99C}" destId="{20144DA2-F93D-4958-AAC3-38851DDEF890}" srcOrd="0" destOrd="0" parTransId="{01924BC9-BC6B-435C-B3BD-440D44C41BDD}" sibTransId="{A29BE038-24E3-4876-9CBF-6C261AF37344}"/>
    <dgm:cxn modelId="{DC261DFE-7AC9-4876-97F2-42661A28E3D3}" srcId="{20144DA2-F93D-4958-AAC3-38851DDEF890}" destId="{432EB557-61A4-4F5E-896D-E0A0A6139A04}" srcOrd="2" destOrd="0" parTransId="{AC4FA855-1568-49EE-A049-32070CBFAA08}" sibTransId="{03F313E3-8D59-4087-8709-9AF4A7E9BE24}"/>
    <dgm:cxn modelId="{02B266CB-3BD7-4956-ADFB-DAE03FA33868}" type="presOf" srcId="{EB686B74-AE58-41A4-9D80-FFCC08940B0E}" destId="{FDF37602-18A4-470E-9C05-8E3DD5D8E654}" srcOrd="1" destOrd="0" presId="urn:microsoft.com/office/officeart/2005/8/layout/orgChart1"/>
    <dgm:cxn modelId="{D612FA15-D0A5-444C-AC1C-180FA78814C1}" type="presOf" srcId="{1AD6F994-4905-4E57-87BF-D8C6F158B949}" destId="{D91A3A45-099E-4197-99A7-1D23F56E5FC8}" srcOrd="0" destOrd="0" presId="urn:microsoft.com/office/officeart/2005/8/layout/orgChart1"/>
    <dgm:cxn modelId="{FA62B89D-A3BF-4D02-9B64-1DC2EC7E53DA}" type="presOf" srcId="{20144DA2-F93D-4958-AAC3-38851DDEF890}" destId="{F87F1A5B-449B-40BD-B90E-B24C33C9586B}" srcOrd="0" destOrd="0" presId="urn:microsoft.com/office/officeart/2005/8/layout/orgChart1"/>
    <dgm:cxn modelId="{668AEED6-E700-4626-BB0B-BFFDBE5BC40B}" type="presOf" srcId="{AC4FA855-1568-49EE-A049-32070CBFAA08}" destId="{878FDEDD-9D2B-49CE-8E8B-78AC1BF3FDBD}" srcOrd="0" destOrd="0" presId="urn:microsoft.com/office/officeart/2005/8/layout/orgChart1"/>
    <dgm:cxn modelId="{E006EFC1-D546-408C-A716-A23BB1DD5842}" type="presOf" srcId="{97B51B9F-6199-4399-809A-ABA1FF225404}" destId="{8F1985F2-A95C-4B2B-8C06-F4F9EA1B087C}" srcOrd="1" destOrd="0" presId="urn:microsoft.com/office/officeart/2005/8/layout/orgChart1"/>
    <dgm:cxn modelId="{B1021CB1-1574-4D5A-9227-BF7ACD37E3EC}" type="presOf" srcId="{1AD6F994-4905-4E57-87BF-D8C6F158B949}" destId="{746C8C8A-832E-493C-96C8-42358A85B694}" srcOrd="1" destOrd="0" presId="urn:microsoft.com/office/officeart/2005/8/layout/orgChart1"/>
    <dgm:cxn modelId="{F729632F-7D1F-4979-86D2-9C64A3EF183A}" type="presOf" srcId="{3D690E1B-E7A0-4604-B712-59F5C5C644FB}" destId="{02560767-85D5-4CDB-A648-27200A96E011}" srcOrd="0" destOrd="0" presId="urn:microsoft.com/office/officeart/2005/8/layout/orgChart1"/>
    <dgm:cxn modelId="{C67ACC87-172A-4465-85E1-89639D79C431}" type="presOf" srcId="{680A0502-E371-42B1-ACFD-4DEDF79FAF34}" destId="{ECFF0AEF-757B-49B8-85A2-568AF581876C}" srcOrd="0" destOrd="0" presId="urn:microsoft.com/office/officeart/2005/8/layout/orgChart1"/>
    <dgm:cxn modelId="{8E17748D-D690-490C-B2CB-BF8DDBFD7D53}" type="presOf" srcId="{3D690E1B-E7A0-4604-B712-59F5C5C644FB}" destId="{165C9546-6A35-4C56-84EC-83751F3E5F90}" srcOrd="1" destOrd="0" presId="urn:microsoft.com/office/officeart/2005/8/layout/orgChart1"/>
    <dgm:cxn modelId="{9A438C57-BBDD-437D-9DC5-9D402E791B31}" srcId="{20144DA2-F93D-4958-AAC3-38851DDEF890}" destId="{1AD6F994-4905-4E57-87BF-D8C6F158B949}" srcOrd="3" destOrd="0" parTransId="{FBC91D2F-E295-4A0F-88EC-679295C27AB1}" sibTransId="{54B46D0E-15FA-4983-83B4-7C7EEFF3A9C7}"/>
    <dgm:cxn modelId="{A21A88E0-CDCB-473C-8DB6-FEA757878292}" type="presOf" srcId="{E6892345-1831-45D4-BADE-51989D32EB4E}" destId="{D0F97DB3-D6EE-43AA-9E13-193ED9B12703}" srcOrd="0" destOrd="0" presId="urn:microsoft.com/office/officeart/2005/8/layout/orgChart1"/>
    <dgm:cxn modelId="{39BDB7F0-926D-41BA-B5B9-CCA5922F744A}" type="presOf" srcId="{432EB557-61A4-4F5E-896D-E0A0A6139A04}" destId="{5459056B-DE2A-4B68-BE1F-F0854118116E}" srcOrd="1" destOrd="0" presId="urn:microsoft.com/office/officeart/2005/8/layout/orgChart1"/>
    <dgm:cxn modelId="{0179BF71-E463-4E0C-8B0A-00D1A004D055}" type="presOf" srcId="{7AC481E5-5913-42EA-B10F-CCC74589B97B}" destId="{20FC3F66-66C3-4B46-821F-40D14C5A41D6}" srcOrd="0" destOrd="0" presId="urn:microsoft.com/office/officeart/2005/8/layout/orgChart1"/>
    <dgm:cxn modelId="{4BA50F5A-D1B8-4C7C-8A46-3A23BCDD3991}" type="presOf" srcId="{B939BAE0-AF50-42E7-AE4B-7D35ED7F5EA8}" destId="{5C9E46C3-0E56-41D5-B15D-2A56865D66AC}" srcOrd="1" destOrd="0" presId="urn:microsoft.com/office/officeart/2005/8/layout/orgChart1"/>
    <dgm:cxn modelId="{60910D31-49EB-491F-A246-022D47C14A79}" type="presOf" srcId="{CF9A94B5-3E27-4B8A-A756-7382D1013D5C}" destId="{37A58AE1-C3D1-440F-9B5C-C259E1E15933}" srcOrd="1" destOrd="0" presId="urn:microsoft.com/office/officeart/2005/8/layout/orgChart1"/>
    <dgm:cxn modelId="{87F47640-4A1F-4DD6-85F0-E1BDF0DABBC4}" srcId="{1AD6F994-4905-4E57-87BF-D8C6F158B949}" destId="{0E3994C6-01BC-49E3-8996-4E24158495D6}" srcOrd="1" destOrd="0" parTransId="{991CEF20-D707-425F-AD18-5B08899A8165}" sibTransId="{0EFC36FF-DD73-418E-B809-66B3006080D9}"/>
    <dgm:cxn modelId="{C02D7C71-DD50-45EB-8B8D-B12A5B4FE55A}" type="presOf" srcId="{4E3AC27F-11E2-4FA3-B437-4777AFA52282}" destId="{03B6DFA8-4E7E-4668-9850-9794D064D2DE}" srcOrd="0" destOrd="0" presId="urn:microsoft.com/office/officeart/2005/8/layout/orgChart1"/>
    <dgm:cxn modelId="{87CC96CB-33D0-4B1A-8E4F-A50CD6AC00F4}" type="presOf" srcId="{57AED73D-228D-4141-8D81-78161931BE40}" destId="{692410C8-7626-4937-BD13-CE063660D618}" srcOrd="0" destOrd="0" presId="urn:microsoft.com/office/officeart/2005/8/layout/orgChart1"/>
    <dgm:cxn modelId="{726A9243-1A60-41A4-A9D6-61084E1E4C91}" type="presOf" srcId="{FAAA40C5-D48F-43AC-98AA-96BA26A35FF2}" destId="{8DCCB615-B5F8-4B7E-9985-9D7642E0A66C}" srcOrd="1" destOrd="0" presId="urn:microsoft.com/office/officeart/2005/8/layout/orgChart1"/>
    <dgm:cxn modelId="{4B9D29A8-B0DE-4E8C-8075-B4BD740C761B}" srcId="{20144DA2-F93D-4958-AAC3-38851DDEF890}" destId="{EB686B74-AE58-41A4-9D80-FFCC08940B0E}" srcOrd="1" destOrd="0" parTransId="{42A80A95-3944-4FE6-A4A0-15AA470A0ABA}" sibTransId="{1FB27E1E-69A0-4458-9EC8-638AE249F1B2}"/>
    <dgm:cxn modelId="{B5DB3A6F-CCE3-43C8-89F2-8AAF292A766C}" type="presParOf" srcId="{E5E8BEE5-B80E-4A4D-A966-88FECA611703}" destId="{6AD7BD74-0719-4950-9239-D421D8A14690}" srcOrd="0" destOrd="0" presId="urn:microsoft.com/office/officeart/2005/8/layout/orgChart1"/>
    <dgm:cxn modelId="{0A779E24-D4AE-4F79-B5B5-038FC1CFD404}" type="presParOf" srcId="{6AD7BD74-0719-4950-9239-D421D8A14690}" destId="{8469CFBF-F17C-4847-A66D-3A2142D9633C}" srcOrd="0" destOrd="0" presId="urn:microsoft.com/office/officeart/2005/8/layout/orgChart1"/>
    <dgm:cxn modelId="{1B24EDCD-C210-43FA-B352-EDD1B4318DA6}" type="presParOf" srcId="{8469CFBF-F17C-4847-A66D-3A2142D9633C}" destId="{F87F1A5B-449B-40BD-B90E-B24C33C9586B}" srcOrd="0" destOrd="0" presId="urn:microsoft.com/office/officeart/2005/8/layout/orgChart1"/>
    <dgm:cxn modelId="{9C5AADED-3FE6-4E9D-AA75-2BA9EB4ECEB1}" type="presParOf" srcId="{8469CFBF-F17C-4847-A66D-3A2142D9633C}" destId="{59C72FF0-0D96-4FB7-A397-389014326F6C}" srcOrd="1" destOrd="0" presId="urn:microsoft.com/office/officeart/2005/8/layout/orgChart1"/>
    <dgm:cxn modelId="{A6311B2B-94C5-4D40-AB11-A014A01D0D9A}" type="presParOf" srcId="{6AD7BD74-0719-4950-9239-D421D8A14690}" destId="{A9153112-9B8F-43D2-ACDB-D3FBD8644CF2}" srcOrd="1" destOrd="0" presId="urn:microsoft.com/office/officeart/2005/8/layout/orgChart1"/>
    <dgm:cxn modelId="{74C115E8-41CF-4612-894D-BBC42C5F9BE4}" type="presParOf" srcId="{A9153112-9B8F-43D2-ACDB-D3FBD8644CF2}" destId="{ECFF0AEF-757B-49B8-85A2-568AF581876C}" srcOrd="0" destOrd="0" presId="urn:microsoft.com/office/officeart/2005/8/layout/orgChart1"/>
    <dgm:cxn modelId="{BBA3BF02-CDB4-4EB8-8221-76F789D63C4A}" type="presParOf" srcId="{A9153112-9B8F-43D2-ACDB-D3FBD8644CF2}" destId="{C4933CA7-3B27-4C4D-87D5-A7757FBCCA18}" srcOrd="1" destOrd="0" presId="urn:microsoft.com/office/officeart/2005/8/layout/orgChart1"/>
    <dgm:cxn modelId="{B7CE324F-901D-41D4-A049-F03856158C2F}" type="presParOf" srcId="{C4933CA7-3B27-4C4D-87D5-A7757FBCCA18}" destId="{52E47398-2400-4C40-8CF9-39E568A76B33}" srcOrd="0" destOrd="0" presId="urn:microsoft.com/office/officeart/2005/8/layout/orgChart1"/>
    <dgm:cxn modelId="{2B92C008-4E00-4A0B-9330-B018169357BD}" type="presParOf" srcId="{52E47398-2400-4C40-8CF9-39E568A76B33}" destId="{26AD3E27-36AF-423D-BD5E-07CA5B7EE916}" srcOrd="0" destOrd="0" presId="urn:microsoft.com/office/officeart/2005/8/layout/orgChart1"/>
    <dgm:cxn modelId="{162C1501-019B-4D0D-99D6-9ABC1BA6CACA}" type="presParOf" srcId="{52E47398-2400-4C40-8CF9-39E568A76B33}" destId="{5C9E46C3-0E56-41D5-B15D-2A56865D66AC}" srcOrd="1" destOrd="0" presId="urn:microsoft.com/office/officeart/2005/8/layout/orgChart1"/>
    <dgm:cxn modelId="{83338A3C-D3AC-4A19-B362-3FE902E2B129}" type="presParOf" srcId="{C4933CA7-3B27-4C4D-87D5-A7757FBCCA18}" destId="{CF63B297-1C49-4806-A028-2BEFFE4B7F3B}" srcOrd="1" destOrd="0" presId="urn:microsoft.com/office/officeart/2005/8/layout/orgChart1"/>
    <dgm:cxn modelId="{2BFF1286-DEB7-4EB6-A314-AA24DD36C135}" type="presParOf" srcId="{CF63B297-1C49-4806-A028-2BEFFE4B7F3B}" destId="{8A55AAED-23AD-4E6B-A049-240423668F25}" srcOrd="0" destOrd="0" presId="urn:microsoft.com/office/officeart/2005/8/layout/orgChart1"/>
    <dgm:cxn modelId="{1EF77412-5EC1-4B9B-87DC-B4B04A293805}" type="presParOf" srcId="{CF63B297-1C49-4806-A028-2BEFFE4B7F3B}" destId="{C988E590-8871-4F0D-8C76-B7595CF2BFDE}" srcOrd="1" destOrd="0" presId="urn:microsoft.com/office/officeart/2005/8/layout/orgChart1"/>
    <dgm:cxn modelId="{BEB672C4-1B04-44B9-8C68-7EA220D11D51}" type="presParOf" srcId="{C988E590-8871-4F0D-8C76-B7595CF2BFDE}" destId="{4446A64B-9A90-4CC0-A9D1-5458634A7795}" srcOrd="0" destOrd="0" presId="urn:microsoft.com/office/officeart/2005/8/layout/orgChart1"/>
    <dgm:cxn modelId="{1AD56D7C-F185-437F-AB97-566AA6A2726B}" type="presParOf" srcId="{4446A64B-9A90-4CC0-A9D1-5458634A7795}" destId="{4FE9EBA1-83F1-41BA-9AEF-62202FEBCD5D}" srcOrd="0" destOrd="0" presId="urn:microsoft.com/office/officeart/2005/8/layout/orgChart1"/>
    <dgm:cxn modelId="{9316C193-E9EF-4414-B966-01C1D63CC08F}" type="presParOf" srcId="{4446A64B-9A90-4CC0-A9D1-5458634A7795}" destId="{C6AA27E1-2B96-49BC-8D18-75126EFF00BE}" srcOrd="1" destOrd="0" presId="urn:microsoft.com/office/officeart/2005/8/layout/orgChart1"/>
    <dgm:cxn modelId="{23EB7249-C2D6-40C1-AE21-D839A77CA6A2}" type="presParOf" srcId="{C988E590-8871-4F0D-8C76-B7595CF2BFDE}" destId="{4764A60E-6899-4BE5-8EB2-2D97D81C2C9E}" srcOrd="1" destOrd="0" presId="urn:microsoft.com/office/officeart/2005/8/layout/orgChart1"/>
    <dgm:cxn modelId="{08CDF15B-06E2-4E1C-A102-309AE55405BD}" type="presParOf" srcId="{C988E590-8871-4F0D-8C76-B7595CF2BFDE}" destId="{81B8477E-52DF-446B-A7A2-6B19A628AB10}" srcOrd="2" destOrd="0" presId="urn:microsoft.com/office/officeart/2005/8/layout/orgChart1"/>
    <dgm:cxn modelId="{97A5E079-0495-4109-983B-B734AD93805C}" type="presParOf" srcId="{C4933CA7-3B27-4C4D-87D5-A7757FBCCA18}" destId="{31A59756-A7A3-4B59-91A9-C85A391179E0}" srcOrd="2" destOrd="0" presId="urn:microsoft.com/office/officeart/2005/8/layout/orgChart1"/>
    <dgm:cxn modelId="{73666972-3DC5-4557-BF0C-919BB5D8F167}" type="presParOf" srcId="{A9153112-9B8F-43D2-ACDB-D3FBD8644CF2}" destId="{24D268F6-3FDA-442B-99AC-03773B7561B8}" srcOrd="2" destOrd="0" presId="urn:microsoft.com/office/officeart/2005/8/layout/orgChart1"/>
    <dgm:cxn modelId="{2F82D3C7-5C48-4095-BD4E-850F4C2C22E2}" type="presParOf" srcId="{A9153112-9B8F-43D2-ACDB-D3FBD8644CF2}" destId="{83CFE5DD-5FFE-4C19-A4B2-7871D11B12CC}" srcOrd="3" destOrd="0" presId="urn:microsoft.com/office/officeart/2005/8/layout/orgChart1"/>
    <dgm:cxn modelId="{89E40463-7625-4F1E-8775-ECD92BE2C01A}" type="presParOf" srcId="{83CFE5DD-5FFE-4C19-A4B2-7871D11B12CC}" destId="{00806E4A-7A27-4FFC-932E-CFA7E1B30A69}" srcOrd="0" destOrd="0" presId="urn:microsoft.com/office/officeart/2005/8/layout/orgChart1"/>
    <dgm:cxn modelId="{70BB3904-93BD-4FC5-A909-AEE2EABDBCB3}" type="presParOf" srcId="{00806E4A-7A27-4FFC-932E-CFA7E1B30A69}" destId="{BD851BF3-73F0-4EA9-85A1-4A699D32C895}" srcOrd="0" destOrd="0" presId="urn:microsoft.com/office/officeart/2005/8/layout/orgChart1"/>
    <dgm:cxn modelId="{02A2BC84-7066-47FE-B3F4-0E362A2D7070}" type="presParOf" srcId="{00806E4A-7A27-4FFC-932E-CFA7E1B30A69}" destId="{FDF37602-18A4-470E-9C05-8E3DD5D8E654}" srcOrd="1" destOrd="0" presId="urn:microsoft.com/office/officeart/2005/8/layout/orgChart1"/>
    <dgm:cxn modelId="{F3DF78DA-B818-4B70-BB31-E51F84AD4C31}" type="presParOf" srcId="{83CFE5DD-5FFE-4C19-A4B2-7871D11B12CC}" destId="{99EBDD6F-E9F6-4D2E-90FD-6064601A0856}" srcOrd="1" destOrd="0" presId="urn:microsoft.com/office/officeart/2005/8/layout/orgChart1"/>
    <dgm:cxn modelId="{4B5AD081-97C7-47BA-965B-20F4B8D224E4}" type="presParOf" srcId="{99EBDD6F-E9F6-4D2E-90FD-6064601A0856}" destId="{D0F97DB3-D6EE-43AA-9E13-193ED9B12703}" srcOrd="0" destOrd="0" presId="urn:microsoft.com/office/officeart/2005/8/layout/orgChart1"/>
    <dgm:cxn modelId="{287BCF04-FEC3-48A0-9831-033F9F5FBEFB}" type="presParOf" srcId="{99EBDD6F-E9F6-4D2E-90FD-6064601A0856}" destId="{97F81B0D-ED5A-4F53-B06A-C1E7617CB7F1}" srcOrd="1" destOrd="0" presId="urn:microsoft.com/office/officeart/2005/8/layout/orgChart1"/>
    <dgm:cxn modelId="{89E619DB-FEC5-4BBC-84BD-10D6BD9878E4}" type="presParOf" srcId="{97F81B0D-ED5A-4F53-B06A-C1E7617CB7F1}" destId="{20C85694-24A2-4C0C-AD8A-6F531CB0F1DD}" srcOrd="0" destOrd="0" presId="urn:microsoft.com/office/officeart/2005/8/layout/orgChart1"/>
    <dgm:cxn modelId="{1E1440C2-3F5B-4D72-931A-99F7F614DD34}" type="presParOf" srcId="{20C85694-24A2-4C0C-AD8A-6F531CB0F1DD}" destId="{82F5FA6F-F66F-4FF4-8C11-D082C0C9B0C2}" srcOrd="0" destOrd="0" presId="urn:microsoft.com/office/officeart/2005/8/layout/orgChart1"/>
    <dgm:cxn modelId="{D8CAC277-4E35-404A-A4EF-22BE43BF303B}" type="presParOf" srcId="{20C85694-24A2-4C0C-AD8A-6F531CB0F1DD}" destId="{D5990386-A02A-4787-9FC1-BE572B3C2A64}" srcOrd="1" destOrd="0" presId="urn:microsoft.com/office/officeart/2005/8/layout/orgChart1"/>
    <dgm:cxn modelId="{86A77451-DE53-44DD-AA0D-08ADD90E743E}" type="presParOf" srcId="{97F81B0D-ED5A-4F53-B06A-C1E7617CB7F1}" destId="{7C2510BD-DEB0-4E1A-A3BE-68918F3CCE27}" srcOrd="1" destOrd="0" presId="urn:microsoft.com/office/officeart/2005/8/layout/orgChart1"/>
    <dgm:cxn modelId="{F7D58CDE-2B6A-4621-9CCD-DA41A01BA231}" type="presParOf" srcId="{97F81B0D-ED5A-4F53-B06A-C1E7617CB7F1}" destId="{40B47947-31EA-45E8-9E66-DF691D5CC5F9}" srcOrd="2" destOrd="0" presId="urn:microsoft.com/office/officeart/2005/8/layout/orgChart1"/>
    <dgm:cxn modelId="{0702ACF9-F929-449B-A0C7-C70D64BEAEE3}" type="presParOf" srcId="{99EBDD6F-E9F6-4D2E-90FD-6064601A0856}" destId="{01B25F9F-8772-431C-8829-D5C74A53150C}" srcOrd="2" destOrd="0" presId="urn:microsoft.com/office/officeart/2005/8/layout/orgChart1"/>
    <dgm:cxn modelId="{203F5BCB-F6F9-45AB-A1DF-38342ABA535D}" type="presParOf" srcId="{99EBDD6F-E9F6-4D2E-90FD-6064601A0856}" destId="{E86D90D3-778A-4E92-99E6-1A6E3458EDD8}" srcOrd="3" destOrd="0" presId="urn:microsoft.com/office/officeart/2005/8/layout/orgChart1"/>
    <dgm:cxn modelId="{D02E3A22-C4A9-49B2-9DFB-E677E074F0C3}" type="presParOf" srcId="{E86D90D3-778A-4E92-99E6-1A6E3458EDD8}" destId="{BC0A5424-583C-4518-B0C4-24174F23268B}" srcOrd="0" destOrd="0" presId="urn:microsoft.com/office/officeart/2005/8/layout/orgChart1"/>
    <dgm:cxn modelId="{ACB5FE69-F4D4-466A-8FDE-536E96038213}" type="presParOf" srcId="{BC0A5424-583C-4518-B0C4-24174F23268B}" destId="{65F64BBF-4302-470B-A979-14E08D832DE4}" srcOrd="0" destOrd="0" presId="urn:microsoft.com/office/officeart/2005/8/layout/orgChart1"/>
    <dgm:cxn modelId="{2441F7C9-7946-419E-A7F8-89C38BCA36AC}" type="presParOf" srcId="{BC0A5424-583C-4518-B0C4-24174F23268B}" destId="{8F1985F2-A95C-4B2B-8C06-F4F9EA1B087C}" srcOrd="1" destOrd="0" presId="urn:microsoft.com/office/officeart/2005/8/layout/orgChart1"/>
    <dgm:cxn modelId="{34F837A2-1E02-4F28-A454-AFB3652CEB65}" type="presParOf" srcId="{E86D90D3-778A-4E92-99E6-1A6E3458EDD8}" destId="{AE385719-4D80-4C4A-9FDB-A73A26CECD01}" srcOrd="1" destOrd="0" presId="urn:microsoft.com/office/officeart/2005/8/layout/orgChart1"/>
    <dgm:cxn modelId="{675FAF97-09B0-4526-A614-CC7DC8050453}" type="presParOf" srcId="{E86D90D3-778A-4E92-99E6-1A6E3458EDD8}" destId="{2414816C-5B8E-4A0E-B771-5A2787001B16}" srcOrd="2" destOrd="0" presId="urn:microsoft.com/office/officeart/2005/8/layout/orgChart1"/>
    <dgm:cxn modelId="{110836D0-40BE-4760-B600-FCD2A230AB86}" type="presParOf" srcId="{83CFE5DD-5FFE-4C19-A4B2-7871D11B12CC}" destId="{6BFE5E04-8F8D-4488-8C71-B12DC71B0F92}" srcOrd="2" destOrd="0" presId="urn:microsoft.com/office/officeart/2005/8/layout/orgChart1"/>
    <dgm:cxn modelId="{D8F13786-AB73-4D92-9469-D6FC409960B7}" type="presParOf" srcId="{A9153112-9B8F-43D2-ACDB-D3FBD8644CF2}" destId="{878FDEDD-9D2B-49CE-8E8B-78AC1BF3FDBD}" srcOrd="4" destOrd="0" presId="urn:microsoft.com/office/officeart/2005/8/layout/orgChart1"/>
    <dgm:cxn modelId="{F7134ED4-3B52-4137-A4AC-C7B4382FEA7F}" type="presParOf" srcId="{A9153112-9B8F-43D2-ACDB-D3FBD8644CF2}" destId="{6A60809E-3833-4BF7-BB59-3B0A114E412D}" srcOrd="5" destOrd="0" presId="urn:microsoft.com/office/officeart/2005/8/layout/orgChart1"/>
    <dgm:cxn modelId="{CCC04F9E-C75A-4063-B92F-8B0E7370E48B}" type="presParOf" srcId="{6A60809E-3833-4BF7-BB59-3B0A114E412D}" destId="{79CA6E18-0C8D-49B9-A305-663A9E47C639}" srcOrd="0" destOrd="0" presId="urn:microsoft.com/office/officeart/2005/8/layout/orgChart1"/>
    <dgm:cxn modelId="{F9988EFC-54AB-4221-81B4-EB70A6C645B2}" type="presParOf" srcId="{79CA6E18-0C8D-49B9-A305-663A9E47C639}" destId="{DDAB960D-B6CF-4BF0-8458-8FB4CC83D06B}" srcOrd="0" destOrd="0" presId="urn:microsoft.com/office/officeart/2005/8/layout/orgChart1"/>
    <dgm:cxn modelId="{6C1F97EB-97C7-4A1C-AA82-26EBA1C8E9F0}" type="presParOf" srcId="{79CA6E18-0C8D-49B9-A305-663A9E47C639}" destId="{5459056B-DE2A-4B68-BE1F-F0854118116E}" srcOrd="1" destOrd="0" presId="urn:microsoft.com/office/officeart/2005/8/layout/orgChart1"/>
    <dgm:cxn modelId="{298BD9DD-5D0B-4061-9C75-B4AB35D55E6D}" type="presParOf" srcId="{6A60809E-3833-4BF7-BB59-3B0A114E412D}" destId="{FFF09366-A152-4634-A9F3-936AC944544E}" srcOrd="1" destOrd="0" presId="urn:microsoft.com/office/officeart/2005/8/layout/orgChart1"/>
    <dgm:cxn modelId="{2ED59DF6-5138-4ADF-9DAF-B69947DC92A3}" type="presParOf" srcId="{FFF09366-A152-4634-A9F3-936AC944544E}" destId="{20FC3F66-66C3-4B46-821F-40D14C5A41D6}" srcOrd="0" destOrd="0" presId="urn:microsoft.com/office/officeart/2005/8/layout/orgChart1"/>
    <dgm:cxn modelId="{9E704627-4EF9-4CAD-94C4-C959EEEA2C53}" type="presParOf" srcId="{FFF09366-A152-4634-A9F3-936AC944544E}" destId="{B953E6B3-9755-4902-A51F-E47636D75EB9}" srcOrd="1" destOrd="0" presId="urn:microsoft.com/office/officeart/2005/8/layout/orgChart1"/>
    <dgm:cxn modelId="{0C8BDB8E-E15A-4750-8794-E43830512A59}" type="presParOf" srcId="{B953E6B3-9755-4902-A51F-E47636D75EB9}" destId="{FF671804-9FEE-43F6-BCA5-3BA3802814C9}" srcOrd="0" destOrd="0" presId="urn:microsoft.com/office/officeart/2005/8/layout/orgChart1"/>
    <dgm:cxn modelId="{D3CBF733-C314-43D8-8692-19CDEC4DF876}" type="presParOf" srcId="{FF671804-9FEE-43F6-BCA5-3BA3802814C9}" destId="{08B6F657-2B07-4E5D-B6F8-2D987E671F01}" srcOrd="0" destOrd="0" presId="urn:microsoft.com/office/officeart/2005/8/layout/orgChart1"/>
    <dgm:cxn modelId="{B2ABEC13-827B-41D7-A2FD-B30C7BAEFA10}" type="presParOf" srcId="{FF671804-9FEE-43F6-BCA5-3BA3802814C9}" destId="{37A58AE1-C3D1-440F-9B5C-C259E1E15933}" srcOrd="1" destOrd="0" presId="urn:microsoft.com/office/officeart/2005/8/layout/orgChart1"/>
    <dgm:cxn modelId="{B6BF540A-6E03-4B06-8ACC-BAEA6822F3CE}" type="presParOf" srcId="{B953E6B3-9755-4902-A51F-E47636D75EB9}" destId="{15EE8810-0CCA-46B7-A896-09ACE37BBCA2}" srcOrd="1" destOrd="0" presId="urn:microsoft.com/office/officeart/2005/8/layout/orgChart1"/>
    <dgm:cxn modelId="{2B91A313-EAC3-4251-8220-010C58B5885C}" type="presParOf" srcId="{B953E6B3-9755-4902-A51F-E47636D75EB9}" destId="{025C38B7-C506-4346-AFFE-27C63601C86B}" srcOrd="2" destOrd="0" presId="urn:microsoft.com/office/officeart/2005/8/layout/orgChart1"/>
    <dgm:cxn modelId="{59C73CBC-0634-4758-90FB-EECB630DE66A}" type="presParOf" srcId="{FFF09366-A152-4634-A9F3-936AC944544E}" destId="{692410C8-7626-4937-BD13-CE063660D618}" srcOrd="2" destOrd="0" presId="urn:microsoft.com/office/officeart/2005/8/layout/orgChart1"/>
    <dgm:cxn modelId="{236974BF-0F0D-46B0-9AD9-1B0EC9ECE7BA}" type="presParOf" srcId="{FFF09366-A152-4634-A9F3-936AC944544E}" destId="{CB18306D-4062-4A4F-ADF7-B6AE45424C58}" srcOrd="3" destOrd="0" presId="urn:microsoft.com/office/officeart/2005/8/layout/orgChart1"/>
    <dgm:cxn modelId="{7E367DED-D2F9-46CB-AA7A-08FA479286AD}" type="presParOf" srcId="{CB18306D-4062-4A4F-ADF7-B6AE45424C58}" destId="{57B8F233-E5F8-4F64-AD4B-A240AB156464}" srcOrd="0" destOrd="0" presId="urn:microsoft.com/office/officeart/2005/8/layout/orgChart1"/>
    <dgm:cxn modelId="{19807AB1-2B9D-42A9-903F-64CE9B28D85A}" type="presParOf" srcId="{57B8F233-E5F8-4F64-AD4B-A240AB156464}" destId="{2D0F218B-06C5-4EDC-BB00-38CA84C1CFA7}" srcOrd="0" destOrd="0" presId="urn:microsoft.com/office/officeart/2005/8/layout/orgChart1"/>
    <dgm:cxn modelId="{E96183BF-1F08-4BA8-99EE-5BF239BC915A}" type="presParOf" srcId="{57B8F233-E5F8-4F64-AD4B-A240AB156464}" destId="{8DCCB615-B5F8-4B7E-9985-9D7642E0A66C}" srcOrd="1" destOrd="0" presId="urn:microsoft.com/office/officeart/2005/8/layout/orgChart1"/>
    <dgm:cxn modelId="{6D494AA1-5112-4B87-A524-507DE3EC5425}" type="presParOf" srcId="{CB18306D-4062-4A4F-ADF7-B6AE45424C58}" destId="{7DA7A039-BCD7-4E58-AE53-617BC49BC539}" srcOrd="1" destOrd="0" presId="urn:microsoft.com/office/officeart/2005/8/layout/orgChart1"/>
    <dgm:cxn modelId="{A62EE63C-8D58-4C78-8EC7-655D38F75D48}" type="presParOf" srcId="{CB18306D-4062-4A4F-ADF7-B6AE45424C58}" destId="{93F743F5-E684-421F-9BC7-2C336B094208}" srcOrd="2" destOrd="0" presId="urn:microsoft.com/office/officeart/2005/8/layout/orgChart1"/>
    <dgm:cxn modelId="{FD9B1B24-6391-4B16-8AC3-5D34D29DDD33}" type="presParOf" srcId="{6A60809E-3833-4BF7-BB59-3B0A114E412D}" destId="{F1E1B346-F781-4B15-B87C-DB16C4D49706}" srcOrd="2" destOrd="0" presId="urn:microsoft.com/office/officeart/2005/8/layout/orgChart1"/>
    <dgm:cxn modelId="{1BA5427E-8217-4F3F-9ACE-E789D65B0249}" type="presParOf" srcId="{A9153112-9B8F-43D2-ACDB-D3FBD8644CF2}" destId="{E581A62F-D9B7-4B6F-B0C0-D2D17CA45D82}" srcOrd="6" destOrd="0" presId="urn:microsoft.com/office/officeart/2005/8/layout/orgChart1"/>
    <dgm:cxn modelId="{C4D560FB-A8CE-43E1-9417-E5F44E49E36B}" type="presParOf" srcId="{A9153112-9B8F-43D2-ACDB-D3FBD8644CF2}" destId="{834CF579-3301-43FA-AA4A-F1FAD3C3CB79}" srcOrd="7" destOrd="0" presId="urn:microsoft.com/office/officeart/2005/8/layout/orgChart1"/>
    <dgm:cxn modelId="{2DCDFB0F-1C29-46C1-B73C-F46806E1DF13}" type="presParOf" srcId="{834CF579-3301-43FA-AA4A-F1FAD3C3CB79}" destId="{C6B1B99E-4DB9-471D-A42E-7747BC42EEF2}" srcOrd="0" destOrd="0" presId="urn:microsoft.com/office/officeart/2005/8/layout/orgChart1"/>
    <dgm:cxn modelId="{EF12E810-707B-434A-9154-907C5102ADB1}" type="presParOf" srcId="{C6B1B99E-4DB9-471D-A42E-7747BC42EEF2}" destId="{D91A3A45-099E-4197-99A7-1D23F56E5FC8}" srcOrd="0" destOrd="0" presId="urn:microsoft.com/office/officeart/2005/8/layout/orgChart1"/>
    <dgm:cxn modelId="{B9F98AFA-C02B-46E5-A2AC-39425C314448}" type="presParOf" srcId="{C6B1B99E-4DB9-471D-A42E-7747BC42EEF2}" destId="{746C8C8A-832E-493C-96C8-42358A85B694}" srcOrd="1" destOrd="0" presId="urn:microsoft.com/office/officeart/2005/8/layout/orgChart1"/>
    <dgm:cxn modelId="{E34286E1-B491-4C2A-9A84-624E2FCBDC63}" type="presParOf" srcId="{834CF579-3301-43FA-AA4A-F1FAD3C3CB79}" destId="{0188433E-8365-4ACB-9BF9-A01E815F0C74}" srcOrd="1" destOrd="0" presId="urn:microsoft.com/office/officeart/2005/8/layout/orgChart1"/>
    <dgm:cxn modelId="{89D6D059-BFFF-4110-B98D-1CB76AFFDE0B}" type="presParOf" srcId="{0188433E-8365-4ACB-9BF9-A01E815F0C74}" destId="{2DB92CD8-0951-4895-A5DD-408088C679B2}" srcOrd="0" destOrd="0" presId="urn:microsoft.com/office/officeart/2005/8/layout/orgChart1"/>
    <dgm:cxn modelId="{243C920B-1239-42A5-93B2-7E318749C1FC}" type="presParOf" srcId="{0188433E-8365-4ACB-9BF9-A01E815F0C74}" destId="{45CA7E08-B9A9-4AFE-90E5-DD2FA8D62A9B}" srcOrd="1" destOrd="0" presId="urn:microsoft.com/office/officeart/2005/8/layout/orgChart1"/>
    <dgm:cxn modelId="{9A22A509-77CE-458B-940E-D572ED31CFB0}" type="presParOf" srcId="{45CA7E08-B9A9-4AFE-90E5-DD2FA8D62A9B}" destId="{6AE73466-8462-4990-9434-3A1FC4D85D37}" srcOrd="0" destOrd="0" presId="urn:microsoft.com/office/officeart/2005/8/layout/orgChart1"/>
    <dgm:cxn modelId="{FA757246-A5A4-49CF-A553-FC9844147CC9}" type="presParOf" srcId="{6AE73466-8462-4990-9434-3A1FC4D85D37}" destId="{02560767-85D5-4CDB-A648-27200A96E011}" srcOrd="0" destOrd="0" presId="urn:microsoft.com/office/officeart/2005/8/layout/orgChart1"/>
    <dgm:cxn modelId="{9B831CED-1381-44E2-8787-B4A4052BE573}" type="presParOf" srcId="{6AE73466-8462-4990-9434-3A1FC4D85D37}" destId="{165C9546-6A35-4C56-84EC-83751F3E5F90}" srcOrd="1" destOrd="0" presId="urn:microsoft.com/office/officeart/2005/8/layout/orgChart1"/>
    <dgm:cxn modelId="{67C66D86-D9D3-4C2D-9177-D7B7BA5950A9}" type="presParOf" srcId="{45CA7E08-B9A9-4AFE-90E5-DD2FA8D62A9B}" destId="{A8AD0C3C-2224-4EBD-8C67-44BF778A8A0B}" srcOrd="1" destOrd="0" presId="urn:microsoft.com/office/officeart/2005/8/layout/orgChart1"/>
    <dgm:cxn modelId="{D41B44B2-7166-40E2-9896-38031879CC3E}" type="presParOf" srcId="{45CA7E08-B9A9-4AFE-90E5-DD2FA8D62A9B}" destId="{EB12BB5E-9932-4409-AAA2-90961061B149}" srcOrd="2" destOrd="0" presId="urn:microsoft.com/office/officeart/2005/8/layout/orgChart1"/>
    <dgm:cxn modelId="{8AD99AD8-A6F9-47A4-8AC5-4D70D15B4F96}" type="presParOf" srcId="{0188433E-8365-4ACB-9BF9-A01E815F0C74}" destId="{50D7338A-E6A8-4CDF-9186-4D02648B4830}" srcOrd="2" destOrd="0" presId="urn:microsoft.com/office/officeart/2005/8/layout/orgChart1"/>
    <dgm:cxn modelId="{3FFD7EAD-A283-43A5-BDE1-D88109DD3104}" type="presParOf" srcId="{0188433E-8365-4ACB-9BF9-A01E815F0C74}" destId="{CAE4C796-A3CC-43A7-BBE1-B5BC4D98726A}" srcOrd="3" destOrd="0" presId="urn:microsoft.com/office/officeart/2005/8/layout/orgChart1"/>
    <dgm:cxn modelId="{2052F737-A329-4A5B-9335-54AA7F5AEECD}" type="presParOf" srcId="{CAE4C796-A3CC-43A7-BBE1-B5BC4D98726A}" destId="{BA907DC8-7354-4310-A166-5F4208177780}" srcOrd="0" destOrd="0" presId="urn:microsoft.com/office/officeart/2005/8/layout/orgChart1"/>
    <dgm:cxn modelId="{420381BA-40AF-40CF-A81B-80C461C421B7}" type="presParOf" srcId="{BA907DC8-7354-4310-A166-5F4208177780}" destId="{CE0B5878-60BC-46C9-A75E-13FA9BA2E68A}" srcOrd="0" destOrd="0" presId="urn:microsoft.com/office/officeart/2005/8/layout/orgChart1"/>
    <dgm:cxn modelId="{E35F38F8-520A-4FE5-B642-B457596C1EF5}" type="presParOf" srcId="{BA907DC8-7354-4310-A166-5F4208177780}" destId="{5458B761-CA4D-4377-9605-402B80A1D81F}" srcOrd="1" destOrd="0" presId="urn:microsoft.com/office/officeart/2005/8/layout/orgChart1"/>
    <dgm:cxn modelId="{CC95F725-99B3-4E92-813D-CB0E85311D4A}" type="presParOf" srcId="{CAE4C796-A3CC-43A7-BBE1-B5BC4D98726A}" destId="{5C7162DA-C3CF-4371-A479-4FECE03FAB5B}" srcOrd="1" destOrd="0" presId="urn:microsoft.com/office/officeart/2005/8/layout/orgChart1"/>
    <dgm:cxn modelId="{D6F5E1A1-08B1-44C7-803D-76EE10174574}" type="presParOf" srcId="{CAE4C796-A3CC-43A7-BBE1-B5BC4D98726A}" destId="{D15DA936-26AD-4666-915F-9B95DEEF28B1}" srcOrd="2" destOrd="0" presId="urn:microsoft.com/office/officeart/2005/8/layout/orgChart1"/>
    <dgm:cxn modelId="{623E05B8-614F-4CB8-A564-ED2055A453FA}" type="presParOf" srcId="{0188433E-8365-4ACB-9BF9-A01E815F0C74}" destId="{03B6DFA8-4E7E-4668-9850-9794D064D2DE}" srcOrd="4" destOrd="0" presId="urn:microsoft.com/office/officeart/2005/8/layout/orgChart1"/>
    <dgm:cxn modelId="{D1749FBE-5510-4AB1-9234-5A30C0B9B280}" type="presParOf" srcId="{0188433E-8365-4ACB-9BF9-A01E815F0C74}" destId="{6620944F-C2AE-435C-90BA-E44A4B550CD9}" srcOrd="5" destOrd="0" presId="urn:microsoft.com/office/officeart/2005/8/layout/orgChart1"/>
    <dgm:cxn modelId="{1F72777A-D887-4210-8077-B37D086050C1}" type="presParOf" srcId="{6620944F-C2AE-435C-90BA-E44A4B550CD9}" destId="{AB9039A4-8980-47F9-9BD5-FB585A45CB3B}" srcOrd="0" destOrd="0" presId="urn:microsoft.com/office/officeart/2005/8/layout/orgChart1"/>
    <dgm:cxn modelId="{CEEADC8D-7786-4D28-942A-E8A351988684}" type="presParOf" srcId="{AB9039A4-8980-47F9-9BD5-FB585A45CB3B}" destId="{7B1A898D-08BD-4156-9BAF-503AF592E416}" srcOrd="0" destOrd="0" presId="urn:microsoft.com/office/officeart/2005/8/layout/orgChart1"/>
    <dgm:cxn modelId="{F6A84BDB-8E6C-4E68-9DA7-E0DEA05E1FC6}" type="presParOf" srcId="{AB9039A4-8980-47F9-9BD5-FB585A45CB3B}" destId="{FCEB70A5-F8A8-4083-9E0B-E0F6AA2905C9}" srcOrd="1" destOrd="0" presId="urn:microsoft.com/office/officeart/2005/8/layout/orgChart1"/>
    <dgm:cxn modelId="{3E913FD6-C669-4FC4-BBD3-B8E9C1107E9E}" type="presParOf" srcId="{6620944F-C2AE-435C-90BA-E44A4B550CD9}" destId="{E83C5005-A8BB-4BF3-8C79-45459B4BBE74}" srcOrd="1" destOrd="0" presId="urn:microsoft.com/office/officeart/2005/8/layout/orgChart1"/>
    <dgm:cxn modelId="{F873003F-6EB4-4A1D-A93B-AB220275F66B}" type="presParOf" srcId="{6620944F-C2AE-435C-90BA-E44A4B550CD9}" destId="{2D0EF677-37C6-4D22-B7AB-7C88F236984D}" srcOrd="2" destOrd="0" presId="urn:microsoft.com/office/officeart/2005/8/layout/orgChart1"/>
    <dgm:cxn modelId="{F03408CC-BA73-45BC-80A9-7E8C3DFF9BAC}" type="presParOf" srcId="{834CF579-3301-43FA-AA4A-F1FAD3C3CB79}" destId="{FCAC4F5A-39AE-4781-A5D7-9F264B6DAAB6}" srcOrd="2" destOrd="0" presId="urn:microsoft.com/office/officeart/2005/8/layout/orgChart1"/>
    <dgm:cxn modelId="{563170DA-9FAE-42FC-94A2-C0A4F97B354D}" type="presParOf" srcId="{6AD7BD74-0719-4950-9239-D421D8A14690}" destId="{C7BDA228-0ACE-4CF1-994F-9986A4B04B49}" srcOrd="2" destOrd="0" presId="urn:microsoft.com/office/officeart/2005/8/layout/orgChart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B951A-51D3-43BE-9378-307A7D863305}">
      <dsp:nvSpPr>
        <dsp:cNvPr id="0" name=""/>
        <dsp:cNvSpPr/>
      </dsp:nvSpPr>
      <dsp:spPr>
        <a:xfrm>
          <a:off x="770157" y="2493540"/>
          <a:ext cx="2167272" cy="1083636"/>
        </a:xfrm>
        <a:prstGeom prst="rect">
          <a:avLst/>
        </a:prstGeom>
        <a:solidFill>
          <a:schemeClr val="accent2">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AR" sz="2400" b="1" i="0" kern="1200" dirty="0" smtClean="0">
              <a:effectLst/>
            </a:rPr>
            <a:t>TRABAJO INFORMAL</a:t>
          </a:r>
          <a:endParaRPr lang="es-AR" sz="2400" b="1" i="0" kern="1200" dirty="0">
            <a:effectLst/>
          </a:endParaRPr>
        </a:p>
      </dsp:txBody>
      <dsp:txXfrm>
        <a:off x="770157" y="2493540"/>
        <a:ext cx="2167272" cy="1083636"/>
      </dsp:txXfrm>
    </dsp:sp>
    <dsp:sp modelId="{C218A9D8-07F0-4B61-9704-FA469B9E758D}">
      <dsp:nvSpPr>
        <dsp:cNvPr id="0" name=""/>
        <dsp:cNvSpPr/>
      </dsp:nvSpPr>
      <dsp:spPr>
        <a:xfrm rot="18289469">
          <a:off x="2611854" y="2392053"/>
          <a:ext cx="1518057" cy="40429"/>
        </a:xfrm>
        <a:custGeom>
          <a:avLst/>
          <a:gdLst/>
          <a:ahLst/>
          <a:cxnLst/>
          <a:rect l="0" t="0" r="0" b="0"/>
          <a:pathLst>
            <a:path>
              <a:moveTo>
                <a:pt x="0" y="20214"/>
              </a:moveTo>
              <a:lnTo>
                <a:pt x="1518057" y="2021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dirty="0"/>
        </a:p>
      </dsp:txBody>
      <dsp:txXfrm>
        <a:off x="3332932" y="2374316"/>
        <a:ext cx="75902" cy="75902"/>
      </dsp:txXfrm>
    </dsp:sp>
    <dsp:sp modelId="{41AF4629-8BEF-4BB7-91CF-0D03AF4BFD48}">
      <dsp:nvSpPr>
        <dsp:cNvPr id="0" name=""/>
        <dsp:cNvSpPr/>
      </dsp:nvSpPr>
      <dsp:spPr>
        <a:xfrm>
          <a:off x="3804337" y="1247359"/>
          <a:ext cx="2167272" cy="1083636"/>
        </a:xfrm>
        <a:prstGeom prst="roundRect">
          <a:avLst>
            <a:gd name="adj" fmla="val 10000"/>
          </a:avLst>
        </a:prstGeom>
        <a:solidFill>
          <a:schemeClr val="accent2">
            <a:tint val="99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1" kern="1200" smtClean="0"/>
            <a:t>Asalariados</a:t>
          </a:r>
          <a:endParaRPr lang="es-AR" sz="1800" b="1" kern="1200" dirty="0"/>
        </a:p>
      </dsp:txBody>
      <dsp:txXfrm>
        <a:off x="3836076" y="1279098"/>
        <a:ext cx="2103794" cy="1020158"/>
      </dsp:txXfrm>
    </dsp:sp>
    <dsp:sp modelId="{25F0D8A3-40EA-4D10-A18E-1F468A9CE9F7}">
      <dsp:nvSpPr>
        <dsp:cNvPr id="0" name=""/>
        <dsp:cNvSpPr/>
      </dsp:nvSpPr>
      <dsp:spPr>
        <a:xfrm rot="18289469">
          <a:off x="5646035" y="1145871"/>
          <a:ext cx="1518057" cy="40429"/>
        </a:xfrm>
        <a:custGeom>
          <a:avLst/>
          <a:gdLst/>
          <a:ahLst/>
          <a:cxnLst/>
          <a:rect l="0" t="0" r="0" b="0"/>
          <a:pathLst>
            <a:path>
              <a:moveTo>
                <a:pt x="0" y="20214"/>
              </a:moveTo>
              <a:lnTo>
                <a:pt x="1518057" y="20214"/>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dirty="0"/>
        </a:p>
      </dsp:txBody>
      <dsp:txXfrm>
        <a:off x="6367112" y="1128135"/>
        <a:ext cx="75902" cy="75902"/>
      </dsp:txXfrm>
    </dsp:sp>
    <dsp:sp modelId="{306BA9DA-7A89-47A6-BD3A-4C1B5B0732B4}">
      <dsp:nvSpPr>
        <dsp:cNvPr id="0" name=""/>
        <dsp:cNvSpPr/>
      </dsp:nvSpPr>
      <dsp:spPr>
        <a:xfrm>
          <a:off x="6838518" y="1177"/>
          <a:ext cx="2167272" cy="1083636"/>
        </a:xfrm>
        <a:prstGeom prst="roundRect">
          <a:avLst>
            <a:gd name="adj" fmla="val 10000"/>
          </a:avLst>
        </a:prstGeom>
        <a:solidFill>
          <a:schemeClr val="accent2">
            <a:tint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kern="1200" smtClean="0"/>
            <a:t>Unidades productivas informales</a:t>
          </a:r>
          <a:endParaRPr lang="es-AR" sz="1800" kern="1200" dirty="0"/>
        </a:p>
      </dsp:txBody>
      <dsp:txXfrm>
        <a:off x="6870257" y="32916"/>
        <a:ext cx="2103794" cy="1020158"/>
      </dsp:txXfrm>
    </dsp:sp>
    <dsp:sp modelId="{08E75611-C7AA-42EF-8903-1AF59EECC814}">
      <dsp:nvSpPr>
        <dsp:cNvPr id="0" name=""/>
        <dsp:cNvSpPr/>
      </dsp:nvSpPr>
      <dsp:spPr>
        <a:xfrm>
          <a:off x="5971610" y="1768962"/>
          <a:ext cx="866908" cy="40429"/>
        </a:xfrm>
        <a:custGeom>
          <a:avLst/>
          <a:gdLst/>
          <a:ahLst/>
          <a:cxnLst/>
          <a:rect l="0" t="0" r="0" b="0"/>
          <a:pathLst>
            <a:path>
              <a:moveTo>
                <a:pt x="0" y="20214"/>
              </a:moveTo>
              <a:lnTo>
                <a:pt x="866908" y="20214"/>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a:off x="6383391" y="1767504"/>
        <a:ext cx="43345" cy="43345"/>
      </dsp:txXfrm>
    </dsp:sp>
    <dsp:sp modelId="{7ACDADBF-4F56-42C0-9C0B-02E3D464DB43}">
      <dsp:nvSpPr>
        <dsp:cNvPr id="0" name=""/>
        <dsp:cNvSpPr/>
      </dsp:nvSpPr>
      <dsp:spPr>
        <a:xfrm>
          <a:off x="6838518" y="1247359"/>
          <a:ext cx="2167272" cy="1083636"/>
        </a:xfrm>
        <a:prstGeom prst="roundRect">
          <a:avLst>
            <a:gd name="adj" fmla="val 10000"/>
          </a:avLst>
        </a:prstGeom>
        <a:solidFill>
          <a:schemeClr val="accent2">
            <a:tint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kern="1200" dirty="0" smtClean="0"/>
            <a:t>Unidades productivas formales</a:t>
          </a:r>
          <a:endParaRPr lang="es-AR" sz="1800" kern="1200" dirty="0"/>
        </a:p>
      </dsp:txBody>
      <dsp:txXfrm>
        <a:off x="6870257" y="1279098"/>
        <a:ext cx="2103794" cy="1020158"/>
      </dsp:txXfrm>
    </dsp:sp>
    <dsp:sp modelId="{EDB6AE54-77AC-44B2-86C4-02A049E256C1}">
      <dsp:nvSpPr>
        <dsp:cNvPr id="0" name=""/>
        <dsp:cNvSpPr/>
      </dsp:nvSpPr>
      <dsp:spPr>
        <a:xfrm rot="3310531">
          <a:off x="5646035" y="2392053"/>
          <a:ext cx="1518057" cy="40429"/>
        </a:xfrm>
        <a:custGeom>
          <a:avLst/>
          <a:gdLst/>
          <a:ahLst/>
          <a:cxnLst/>
          <a:rect l="0" t="0" r="0" b="0"/>
          <a:pathLst>
            <a:path>
              <a:moveTo>
                <a:pt x="0" y="20214"/>
              </a:moveTo>
              <a:lnTo>
                <a:pt x="1518057" y="20214"/>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a:p>
      </dsp:txBody>
      <dsp:txXfrm>
        <a:off x="6367112" y="2374316"/>
        <a:ext cx="75902" cy="75902"/>
      </dsp:txXfrm>
    </dsp:sp>
    <dsp:sp modelId="{C42DA6FB-61E4-4BDC-A7DF-C4A71D0CE9AF}">
      <dsp:nvSpPr>
        <dsp:cNvPr id="0" name=""/>
        <dsp:cNvSpPr/>
      </dsp:nvSpPr>
      <dsp:spPr>
        <a:xfrm>
          <a:off x="6838518" y="2493540"/>
          <a:ext cx="2167272" cy="1083636"/>
        </a:xfrm>
        <a:prstGeom prst="roundRect">
          <a:avLst>
            <a:gd name="adj" fmla="val 10000"/>
          </a:avLst>
        </a:prstGeom>
        <a:solidFill>
          <a:schemeClr val="accent2">
            <a:tint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kern="1200" dirty="0" smtClean="0"/>
            <a:t>Hogares</a:t>
          </a:r>
          <a:endParaRPr lang="es-AR" sz="1800" kern="1200" dirty="0"/>
        </a:p>
      </dsp:txBody>
      <dsp:txXfrm>
        <a:off x="6870257" y="2525279"/>
        <a:ext cx="2103794" cy="1020158"/>
      </dsp:txXfrm>
    </dsp:sp>
    <dsp:sp modelId="{D9BD23F1-A6C6-4502-AA58-B6AC6DF0E9CC}">
      <dsp:nvSpPr>
        <dsp:cNvPr id="0" name=""/>
        <dsp:cNvSpPr/>
      </dsp:nvSpPr>
      <dsp:spPr>
        <a:xfrm rot="3310531">
          <a:off x="2611854" y="3638234"/>
          <a:ext cx="1518057" cy="40429"/>
        </a:xfrm>
        <a:custGeom>
          <a:avLst/>
          <a:gdLst/>
          <a:ahLst/>
          <a:cxnLst/>
          <a:rect l="0" t="0" r="0" b="0"/>
          <a:pathLst>
            <a:path>
              <a:moveTo>
                <a:pt x="0" y="20214"/>
              </a:moveTo>
              <a:lnTo>
                <a:pt x="1518057" y="20214"/>
              </a:lnTo>
            </a:path>
          </a:pathLst>
        </a:cu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dirty="0"/>
        </a:p>
      </dsp:txBody>
      <dsp:txXfrm>
        <a:off x="3332932" y="3620497"/>
        <a:ext cx="75902" cy="75902"/>
      </dsp:txXfrm>
    </dsp:sp>
    <dsp:sp modelId="{35538CDB-A24A-48BB-A8B1-5614C35617B2}">
      <dsp:nvSpPr>
        <dsp:cNvPr id="0" name=""/>
        <dsp:cNvSpPr/>
      </dsp:nvSpPr>
      <dsp:spPr>
        <a:xfrm>
          <a:off x="3804337" y="3739722"/>
          <a:ext cx="2167272" cy="1083636"/>
        </a:xfrm>
        <a:prstGeom prst="roundRect">
          <a:avLst>
            <a:gd name="adj" fmla="val 10000"/>
          </a:avLst>
        </a:prstGeom>
        <a:solidFill>
          <a:schemeClr val="accent2">
            <a:tint val="99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b="1" kern="1200" dirty="0" smtClean="0"/>
            <a:t>Independientes</a:t>
          </a:r>
          <a:endParaRPr lang="es-AR" sz="1800" b="1" kern="1200" dirty="0"/>
        </a:p>
      </dsp:txBody>
      <dsp:txXfrm>
        <a:off x="3836076" y="3771461"/>
        <a:ext cx="2103794" cy="1020158"/>
      </dsp:txXfrm>
    </dsp:sp>
    <dsp:sp modelId="{58347FA3-596F-47B2-9ECC-241C438A76DA}">
      <dsp:nvSpPr>
        <dsp:cNvPr id="0" name=""/>
        <dsp:cNvSpPr/>
      </dsp:nvSpPr>
      <dsp:spPr>
        <a:xfrm>
          <a:off x="5971610" y="4261325"/>
          <a:ext cx="866908" cy="40429"/>
        </a:xfrm>
        <a:custGeom>
          <a:avLst/>
          <a:gdLst/>
          <a:ahLst/>
          <a:cxnLst/>
          <a:rect l="0" t="0" r="0" b="0"/>
          <a:pathLst>
            <a:path>
              <a:moveTo>
                <a:pt x="0" y="20214"/>
              </a:moveTo>
              <a:lnTo>
                <a:pt x="866908" y="20214"/>
              </a:lnTo>
            </a:path>
          </a:pathLst>
        </a:custGeom>
        <a:noFill/>
        <a:ln w="25400" cap="flat" cmpd="sng" algn="ctr">
          <a:solidFill>
            <a:schemeClr val="accent2">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AR" sz="500" kern="1200" dirty="0"/>
        </a:p>
      </dsp:txBody>
      <dsp:txXfrm>
        <a:off x="6383391" y="4259867"/>
        <a:ext cx="43345" cy="43345"/>
      </dsp:txXfrm>
    </dsp:sp>
    <dsp:sp modelId="{211FCB2D-D32A-4A59-9AB7-59A6AB719A13}">
      <dsp:nvSpPr>
        <dsp:cNvPr id="0" name=""/>
        <dsp:cNvSpPr/>
      </dsp:nvSpPr>
      <dsp:spPr>
        <a:xfrm>
          <a:off x="6838518" y="3739722"/>
          <a:ext cx="2167272" cy="1083636"/>
        </a:xfrm>
        <a:prstGeom prst="roundRect">
          <a:avLst>
            <a:gd name="adj" fmla="val 10000"/>
          </a:avLst>
        </a:prstGeom>
        <a:solidFill>
          <a:schemeClr val="accent2">
            <a:tint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AR" sz="1800" kern="1200" dirty="0" smtClean="0"/>
            <a:t>Unidades productivas formales o informales</a:t>
          </a:r>
        </a:p>
      </dsp:txBody>
      <dsp:txXfrm>
        <a:off x="6870257" y="3771461"/>
        <a:ext cx="2103794" cy="10201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B6DFA8-4E7E-4668-9850-9794D064D2DE}">
      <dsp:nvSpPr>
        <dsp:cNvPr id="0" name=""/>
        <dsp:cNvSpPr/>
      </dsp:nvSpPr>
      <dsp:spPr>
        <a:xfrm>
          <a:off x="7131594" y="2284605"/>
          <a:ext cx="242529" cy="3183654"/>
        </a:xfrm>
        <a:custGeom>
          <a:avLst/>
          <a:gdLst/>
          <a:ahLst/>
          <a:cxnLst/>
          <a:rect l="0" t="0" r="0" b="0"/>
          <a:pathLst>
            <a:path>
              <a:moveTo>
                <a:pt x="0" y="0"/>
              </a:moveTo>
              <a:lnTo>
                <a:pt x="0" y="3183654"/>
              </a:lnTo>
              <a:lnTo>
                <a:pt x="242529" y="318365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50D7338A-E6A8-4CDF-9186-4D02648B4830}">
      <dsp:nvSpPr>
        <dsp:cNvPr id="0" name=""/>
        <dsp:cNvSpPr/>
      </dsp:nvSpPr>
      <dsp:spPr>
        <a:xfrm>
          <a:off x="7131594" y="2284605"/>
          <a:ext cx="242529" cy="2071390"/>
        </a:xfrm>
        <a:custGeom>
          <a:avLst/>
          <a:gdLst/>
          <a:ahLst/>
          <a:cxnLst/>
          <a:rect l="0" t="0" r="0" b="0"/>
          <a:pathLst>
            <a:path>
              <a:moveTo>
                <a:pt x="0" y="0"/>
              </a:moveTo>
              <a:lnTo>
                <a:pt x="0" y="2071390"/>
              </a:lnTo>
              <a:lnTo>
                <a:pt x="242529" y="2071390"/>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2DB92CD8-0951-4895-A5DD-408088C679B2}">
      <dsp:nvSpPr>
        <dsp:cNvPr id="0" name=""/>
        <dsp:cNvSpPr/>
      </dsp:nvSpPr>
      <dsp:spPr>
        <a:xfrm>
          <a:off x="7131594" y="2284605"/>
          <a:ext cx="242529" cy="786264"/>
        </a:xfrm>
        <a:custGeom>
          <a:avLst/>
          <a:gdLst/>
          <a:ahLst/>
          <a:cxnLst/>
          <a:rect l="0" t="0" r="0" b="0"/>
          <a:pathLst>
            <a:path>
              <a:moveTo>
                <a:pt x="0" y="0"/>
              </a:moveTo>
              <a:lnTo>
                <a:pt x="0" y="786264"/>
              </a:lnTo>
              <a:lnTo>
                <a:pt x="242529" y="78626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E581A62F-D9B7-4B6F-B0C0-D2D17CA45D82}">
      <dsp:nvSpPr>
        <dsp:cNvPr id="0" name=""/>
        <dsp:cNvSpPr/>
      </dsp:nvSpPr>
      <dsp:spPr>
        <a:xfrm>
          <a:off x="4354231" y="1124709"/>
          <a:ext cx="3424106" cy="493154"/>
        </a:xfrm>
        <a:custGeom>
          <a:avLst/>
          <a:gdLst/>
          <a:ahLst/>
          <a:cxnLst/>
          <a:rect l="0" t="0" r="0" b="0"/>
          <a:pathLst>
            <a:path>
              <a:moveTo>
                <a:pt x="0" y="0"/>
              </a:moveTo>
              <a:lnTo>
                <a:pt x="0" y="353139"/>
              </a:lnTo>
              <a:lnTo>
                <a:pt x="3424106" y="353139"/>
              </a:lnTo>
              <a:lnTo>
                <a:pt x="3424106" y="49315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692410C8-7626-4937-BD13-CE063660D618}">
      <dsp:nvSpPr>
        <dsp:cNvPr id="0" name=""/>
        <dsp:cNvSpPr/>
      </dsp:nvSpPr>
      <dsp:spPr>
        <a:xfrm>
          <a:off x="4216917" y="2284605"/>
          <a:ext cx="457858" cy="2533608"/>
        </a:xfrm>
        <a:custGeom>
          <a:avLst/>
          <a:gdLst/>
          <a:ahLst/>
          <a:cxnLst/>
          <a:rect l="0" t="0" r="0" b="0"/>
          <a:pathLst>
            <a:path>
              <a:moveTo>
                <a:pt x="0" y="0"/>
              </a:moveTo>
              <a:lnTo>
                <a:pt x="0" y="2533608"/>
              </a:lnTo>
              <a:lnTo>
                <a:pt x="457858" y="2533608"/>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20FC3F66-66C3-4B46-821F-40D14C5A41D6}">
      <dsp:nvSpPr>
        <dsp:cNvPr id="0" name=""/>
        <dsp:cNvSpPr/>
      </dsp:nvSpPr>
      <dsp:spPr>
        <a:xfrm>
          <a:off x="4216917" y="2284605"/>
          <a:ext cx="457858" cy="984676"/>
        </a:xfrm>
        <a:custGeom>
          <a:avLst/>
          <a:gdLst/>
          <a:ahLst/>
          <a:cxnLst/>
          <a:rect l="0" t="0" r="0" b="0"/>
          <a:pathLst>
            <a:path>
              <a:moveTo>
                <a:pt x="0" y="0"/>
              </a:moveTo>
              <a:lnTo>
                <a:pt x="0" y="984676"/>
              </a:lnTo>
              <a:lnTo>
                <a:pt x="457858" y="984676"/>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878FDEDD-9D2B-49CE-8E8B-78AC1BF3FDBD}">
      <dsp:nvSpPr>
        <dsp:cNvPr id="0" name=""/>
        <dsp:cNvSpPr/>
      </dsp:nvSpPr>
      <dsp:spPr>
        <a:xfrm>
          <a:off x="4354231" y="1124709"/>
          <a:ext cx="961779" cy="493154"/>
        </a:xfrm>
        <a:custGeom>
          <a:avLst/>
          <a:gdLst/>
          <a:ahLst/>
          <a:cxnLst/>
          <a:rect l="0" t="0" r="0" b="0"/>
          <a:pathLst>
            <a:path>
              <a:moveTo>
                <a:pt x="0" y="0"/>
              </a:moveTo>
              <a:lnTo>
                <a:pt x="0" y="353139"/>
              </a:lnTo>
              <a:lnTo>
                <a:pt x="961779" y="353139"/>
              </a:lnTo>
              <a:lnTo>
                <a:pt x="961779" y="49315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01B25F9F-8772-431C-8829-D5C74A53150C}">
      <dsp:nvSpPr>
        <dsp:cNvPr id="0" name=""/>
        <dsp:cNvSpPr/>
      </dsp:nvSpPr>
      <dsp:spPr>
        <a:xfrm>
          <a:off x="2208463" y="2629677"/>
          <a:ext cx="267531" cy="934787"/>
        </a:xfrm>
        <a:custGeom>
          <a:avLst/>
          <a:gdLst/>
          <a:ahLst/>
          <a:cxnLst/>
          <a:rect l="0" t="0" r="0" b="0"/>
          <a:pathLst>
            <a:path>
              <a:moveTo>
                <a:pt x="0" y="0"/>
              </a:moveTo>
              <a:lnTo>
                <a:pt x="0" y="934787"/>
              </a:lnTo>
              <a:lnTo>
                <a:pt x="267531" y="934787"/>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D0F97DB3-D6EE-43AA-9E13-193ED9B12703}">
      <dsp:nvSpPr>
        <dsp:cNvPr id="0" name=""/>
        <dsp:cNvSpPr/>
      </dsp:nvSpPr>
      <dsp:spPr>
        <a:xfrm>
          <a:off x="2208463" y="2629677"/>
          <a:ext cx="267531" cy="2554114"/>
        </a:xfrm>
        <a:custGeom>
          <a:avLst/>
          <a:gdLst/>
          <a:ahLst/>
          <a:cxnLst/>
          <a:rect l="0" t="0" r="0" b="0"/>
          <a:pathLst>
            <a:path>
              <a:moveTo>
                <a:pt x="0" y="0"/>
              </a:moveTo>
              <a:lnTo>
                <a:pt x="0" y="2554114"/>
              </a:lnTo>
              <a:lnTo>
                <a:pt x="267531" y="255411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24D268F6-3FDA-442B-99AC-03773B7561B8}">
      <dsp:nvSpPr>
        <dsp:cNvPr id="0" name=""/>
        <dsp:cNvSpPr/>
      </dsp:nvSpPr>
      <dsp:spPr>
        <a:xfrm>
          <a:off x="2854530" y="1124709"/>
          <a:ext cx="1499701" cy="493154"/>
        </a:xfrm>
        <a:custGeom>
          <a:avLst/>
          <a:gdLst/>
          <a:ahLst/>
          <a:cxnLst/>
          <a:rect l="0" t="0" r="0" b="0"/>
          <a:pathLst>
            <a:path>
              <a:moveTo>
                <a:pt x="1499701" y="0"/>
              </a:moveTo>
              <a:lnTo>
                <a:pt x="1499701" y="353139"/>
              </a:lnTo>
              <a:lnTo>
                <a:pt x="0" y="353139"/>
              </a:lnTo>
              <a:lnTo>
                <a:pt x="0" y="493154"/>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8A55AAED-23AD-4E6B-A049-240423668F25}">
      <dsp:nvSpPr>
        <dsp:cNvPr id="0" name=""/>
        <dsp:cNvSpPr/>
      </dsp:nvSpPr>
      <dsp:spPr>
        <a:xfrm>
          <a:off x="191886" y="2638371"/>
          <a:ext cx="159417" cy="1485312"/>
        </a:xfrm>
        <a:custGeom>
          <a:avLst/>
          <a:gdLst/>
          <a:ahLst/>
          <a:cxnLst/>
          <a:rect l="0" t="0" r="0" b="0"/>
          <a:pathLst>
            <a:path>
              <a:moveTo>
                <a:pt x="0" y="0"/>
              </a:moveTo>
              <a:lnTo>
                <a:pt x="0" y="1485312"/>
              </a:lnTo>
              <a:lnTo>
                <a:pt x="159417" y="1485312"/>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ECFF0AEF-757B-49B8-85A2-568AF581876C}">
      <dsp:nvSpPr>
        <dsp:cNvPr id="0" name=""/>
        <dsp:cNvSpPr/>
      </dsp:nvSpPr>
      <dsp:spPr>
        <a:xfrm>
          <a:off x="848173" y="1124709"/>
          <a:ext cx="3506058" cy="501849"/>
        </a:xfrm>
        <a:custGeom>
          <a:avLst/>
          <a:gdLst/>
          <a:ahLst/>
          <a:cxnLst/>
          <a:rect l="0" t="0" r="0" b="0"/>
          <a:pathLst>
            <a:path>
              <a:moveTo>
                <a:pt x="3506058" y="0"/>
              </a:moveTo>
              <a:lnTo>
                <a:pt x="3506058" y="361833"/>
              </a:lnTo>
              <a:lnTo>
                <a:pt x="0" y="361833"/>
              </a:lnTo>
              <a:lnTo>
                <a:pt x="0" y="501849"/>
              </a:lnTo>
            </a:path>
          </a:pathLst>
        </a:custGeom>
        <a:noFill/>
        <a:ln w="25400" cap="flat" cmpd="sng" algn="ctr">
          <a:solidFill>
            <a:srgbClr val="005880"/>
          </a:solidFill>
          <a:prstDash val="solid"/>
        </a:ln>
        <a:effectLst/>
      </dsp:spPr>
      <dsp:style>
        <a:lnRef idx="2">
          <a:scrgbClr r="0" g="0" b="0"/>
        </a:lnRef>
        <a:fillRef idx="0">
          <a:scrgbClr r="0" g="0" b="0"/>
        </a:fillRef>
        <a:effectRef idx="0">
          <a:scrgbClr r="0" g="0" b="0"/>
        </a:effectRef>
        <a:fontRef idx="minor"/>
      </dsp:style>
    </dsp:sp>
    <dsp:sp modelId="{F87F1A5B-449B-40BD-B90E-B24C33C9586B}">
      <dsp:nvSpPr>
        <dsp:cNvPr id="0" name=""/>
        <dsp:cNvSpPr/>
      </dsp:nvSpPr>
      <dsp:spPr>
        <a:xfrm>
          <a:off x="0" y="114837"/>
          <a:ext cx="8708463" cy="1009872"/>
        </a:xfrm>
        <a:prstGeom prst="rect">
          <a:avLst/>
        </a:prstGeom>
        <a:solidFill>
          <a:srgbClr val="4F81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es-ES" sz="2200" b="1" kern="1200" dirty="0" smtClean="0">
              <a:cs typeface="Arial" pitchFamily="34" charset="0"/>
            </a:rPr>
            <a:t>Herramientas para combatir la informalidad III (2014):</a:t>
          </a:r>
        </a:p>
        <a:p>
          <a:pPr lvl="0" algn="ctr" defTabSz="977900">
            <a:lnSpc>
              <a:spcPct val="90000"/>
            </a:lnSpc>
            <a:spcBef>
              <a:spcPct val="0"/>
            </a:spcBef>
            <a:spcAft>
              <a:spcPct val="35000"/>
            </a:spcAft>
          </a:pPr>
          <a:r>
            <a:rPr lang="en-US" altLang="es-ES" sz="2000" b="1" kern="1200" dirty="0" smtClean="0">
              <a:cs typeface="Arial" pitchFamily="34" charset="0"/>
            </a:rPr>
            <a:t> </a:t>
          </a:r>
          <a:r>
            <a:rPr lang="es-ES" altLang="es-ES" sz="2000" b="1" kern="1200" dirty="0" smtClean="0">
              <a:cs typeface="Arial" pitchFamily="34" charset="0"/>
            </a:rPr>
            <a:t>Plan integral contra el trabajo no registrado</a:t>
          </a:r>
          <a:endParaRPr lang="en-US" sz="2000" b="0" kern="1200" noProof="0" dirty="0" smtClean="0">
            <a:latin typeface="+mj-lt"/>
          </a:endParaRPr>
        </a:p>
      </dsp:txBody>
      <dsp:txXfrm>
        <a:off x="0" y="114837"/>
        <a:ext cx="8708463" cy="1009872"/>
      </dsp:txXfrm>
    </dsp:sp>
    <dsp:sp modelId="{26AD3E27-36AF-423D-BD5E-07CA5B7EE916}">
      <dsp:nvSpPr>
        <dsp:cNvPr id="0" name=""/>
        <dsp:cNvSpPr/>
      </dsp:nvSpPr>
      <dsp:spPr>
        <a:xfrm>
          <a:off x="27815" y="1626558"/>
          <a:ext cx="1640716" cy="1011812"/>
        </a:xfrm>
        <a:prstGeom prst="rect">
          <a:avLst/>
        </a:prstGeom>
        <a:solidFill>
          <a:srgbClr val="9BBB58"/>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noProof="0" dirty="0" smtClean="0">
              <a:solidFill>
                <a:schemeClr val="bg1"/>
              </a:solidFill>
            </a:rPr>
            <a:t>Fortalecimiento de las facultades nacionales</a:t>
          </a:r>
          <a:endParaRPr lang="en-US" sz="1200" b="1" kern="1200" noProof="0" dirty="0">
            <a:solidFill>
              <a:schemeClr val="bg1"/>
            </a:solidFill>
          </a:endParaRPr>
        </a:p>
      </dsp:txBody>
      <dsp:txXfrm>
        <a:off x="27815" y="1626558"/>
        <a:ext cx="1640716" cy="1011812"/>
      </dsp:txXfrm>
    </dsp:sp>
    <dsp:sp modelId="{4FE9EBA1-83F1-41BA-9AEF-62202FEBCD5D}">
      <dsp:nvSpPr>
        <dsp:cNvPr id="0" name=""/>
        <dsp:cNvSpPr/>
      </dsp:nvSpPr>
      <dsp:spPr>
        <a:xfrm>
          <a:off x="351304" y="2999305"/>
          <a:ext cx="1482605" cy="2248757"/>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noProof="0" dirty="0" smtClean="0">
              <a:solidFill>
                <a:schemeClr val="bg1"/>
              </a:solidFill>
            </a:rPr>
            <a:t>Extensión de las acciones del Ministerio de Trabajo para controlar las condiciones de trabajo y el trabajo infantil, en coordinación con los servicios de empleo de las jurisdicciones regionales </a:t>
          </a:r>
          <a:endParaRPr lang="en-US" sz="1200" kern="1200" noProof="0" dirty="0" smtClean="0">
            <a:solidFill>
              <a:schemeClr val="bg1"/>
            </a:solidFill>
          </a:endParaRPr>
        </a:p>
      </dsp:txBody>
      <dsp:txXfrm>
        <a:off x="351304" y="2999305"/>
        <a:ext cx="1482605" cy="2248757"/>
      </dsp:txXfrm>
    </dsp:sp>
    <dsp:sp modelId="{BD851BF3-73F0-4EA9-85A1-4A699D32C895}">
      <dsp:nvSpPr>
        <dsp:cNvPr id="0" name=""/>
        <dsp:cNvSpPr/>
      </dsp:nvSpPr>
      <dsp:spPr>
        <a:xfrm>
          <a:off x="2046946" y="1617864"/>
          <a:ext cx="1615166" cy="1011812"/>
        </a:xfrm>
        <a:prstGeom prst="rect">
          <a:avLst/>
        </a:prstGeom>
        <a:solidFill>
          <a:srgbClr val="9BBB58"/>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noProof="0" dirty="0" smtClean="0"/>
            <a:t>Nuevos procedimientos y sanciones</a:t>
          </a:r>
          <a:endParaRPr lang="en-US" sz="1200" b="1" kern="1200" noProof="0" dirty="0"/>
        </a:p>
      </dsp:txBody>
      <dsp:txXfrm>
        <a:off x="2046946" y="1617864"/>
        <a:ext cx="1615166" cy="1011812"/>
      </dsp:txXfrm>
    </dsp:sp>
    <dsp:sp modelId="{82F5FA6F-F66F-4FF4-8C11-D082C0C9B0C2}">
      <dsp:nvSpPr>
        <dsp:cNvPr id="0" name=""/>
        <dsp:cNvSpPr/>
      </dsp:nvSpPr>
      <dsp:spPr>
        <a:xfrm>
          <a:off x="2475994" y="4438392"/>
          <a:ext cx="1487085" cy="1490799"/>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noProof="0" dirty="0" smtClean="0">
              <a:solidFill>
                <a:schemeClr val="bg1"/>
              </a:solidFill>
            </a:rPr>
            <a:t>Registro público de empleadores con sanciones laborales (REPSAL)</a:t>
          </a:r>
          <a:endParaRPr lang="en-US" sz="1200" kern="1200" noProof="0" dirty="0">
            <a:solidFill>
              <a:schemeClr val="bg1"/>
            </a:solidFill>
          </a:endParaRPr>
        </a:p>
      </dsp:txBody>
      <dsp:txXfrm>
        <a:off x="2475994" y="4438392"/>
        <a:ext cx="1487085" cy="1490799"/>
      </dsp:txXfrm>
    </dsp:sp>
    <dsp:sp modelId="{65F64BBF-4302-470B-A979-14E08D832DE4}">
      <dsp:nvSpPr>
        <dsp:cNvPr id="0" name=""/>
        <dsp:cNvSpPr/>
      </dsp:nvSpPr>
      <dsp:spPr>
        <a:xfrm>
          <a:off x="2475994" y="2861089"/>
          <a:ext cx="1462709" cy="1406750"/>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noProof="0" dirty="0" smtClean="0">
              <a:solidFill>
                <a:schemeClr val="bg1"/>
              </a:solidFill>
            </a:rPr>
            <a:t>Área especial para  investigar e identificar el trabajo irregular (tercerización </a:t>
          </a:r>
          <a:r>
            <a:rPr lang="es-ES" sz="1200" kern="1200" noProof="0" dirty="0" err="1" smtClean="0">
              <a:solidFill>
                <a:schemeClr val="bg1"/>
              </a:solidFill>
            </a:rPr>
            <a:t>precarizante</a:t>
          </a:r>
          <a:r>
            <a:rPr lang="es-ES" sz="1200" kern="1200" noProof="0" dirty="0" smtClean="0">
              <a:solidFill>
                <a:schemeClr val="bg1"/>
              </a:solidFill>
            </a:rPr>
            <a:t>) </a:t>
          </a:r>
          <a:endParaRPr lang="en-US" sz="1000" kern="1200" noProof="0" dirty="0">
            <a:solidFill>
              <a:schemeClr val="bg1"/>
            </a:solidFill>
          </a:endParaRPr>
        </a:p>
      </dsp:txBody>
      <dsp:txXfrm>
        <a:off x="2475994" y="2861089"/>
        <a:ext cx="1462709" cy="1406750"/>
      </dsp:txXfrm>
    </dsp:sp>
    <dsp:sp modelId="{DDAB960D-B6CF-4BF0-8458-8FB4CC83D06B}">
      <dsp:nvSpPr>
        <dsp:cNvPr id="0" name=""/>
        <dsp:cNvSpPr/>
      </dsp:nvSpPr>
      <dsp:spPr>
        <a:xfrm>
          <a:off x="3942144" y="1617864"/>
          <a:ext cx="2747732" cy="666740"/>
        </a:xfrm>
        <a:prstGeom prst="rect">
          <a:avLst/>
        </a:prstGeom>
        <a:solidFill>
          <a:srgbClr val="9BBB58"/>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100000"/>
            </a:lnSpc>
            <a:spcBef>
              <a:spcPct val="0"/>
            </a:spcBef>
            <a:spcAft>
              <a:spcPct val="35000"/>
            </a:spcAft>
          </a:pPr>
          <a:r>
            <a:rPr lang="en-US" sz="1200" b="1" kern="1200" noProof="0" dirty="0" smtClean="0"/>
            <a:t>Incentivos económicos</a:t>
          </a:r>
          <a:endParaRPr lang="en-US" sz="1200" b="1" kern="1200" noProof="0" dirty="0"/>
        </a:p>
      </dsp:txBody>
      <dsp:txXfrm>
        <a:off x="3942144" y="1617864"/>
        <a:ext cx="2747732" cy="666740"/>
      </dsp:txXfrm>
    </dsp:sp>
    <dsp:sp modelId="{08B6F657-2B07-4E5D-B6F8-2D987E671F01}">
      <dsp:nvSpPr>
        <dsp:cNvPr id="0" name=""/>
        <dsp:cNvSpPr/>
      </dsp:nvSpPr>
      <dsp:spPr>
        <a:xfrm>
          <a:off x="4674776" y="2618882"/>
          <a:ext cx="1804894" cy="1300798"/>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noProof="0" dirty="0" smtClean="0">
              <a:solidFill>
                <a:schemeClr val="bg1"/>
              </a:solidFill>
            </a:rPr>
            <a:t>Reducción permanente de los costos de contratación (50%) para las microempresas (hasta 5 trabajadores) </a:t>
          </a:r>
          <a:endParaRPr lang="en-US" sz="1200" kern="1200" noProof="0" dirty="0">
            <a:solidFill>
              <a:schemeClr val="bg1"/>
            </a:solidFill>
          </a:endParaRPr>
        </a:p>
      </dsp:txBody>
      <dsp:txXfrm>
        <a:off x="4674776" y="2618882"/>
        <a:ext cx="1804894" cy="1300798"/>
      </dsp:txXfrm>
    </dsp:sp>
    <dsp:sp modelId="{2D0F218B-06C5-4EDC-BB00-38CA84C1CFA7}">
      <dsp:nvSpPr>
        <dsp:cNvPr id="0" name=""/>
        <dsp:cNvSpPr/>
      </dsp:nvSpPr>
      <dsp:spPr>
        <a:xfrm>
          <a:off x="4674776" y="4113449"/>
          <a:ext cx="1967939" cy="1409530"/>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noProof="0" dirty="0" smtClean="0">
              <a:solidFill>
                <a:schemeClr val="bg1"/>
              </a:solidFill>
            </a:rPr>
            <a:t>Reducción temporaria de los costos de contratación de nuevos trabajadores (dependiendo del tamaño de la empresa)</a:t>
          </a:r>
          <a:endParaRPr lang="en-US" sz="1200" kern="1200" noProof="0" dirty="0">
            <a:solidFill>
              <a:schemeClr val="bg1"/>
            </a:solidFill>
          </a:endParaRPr>
        </a:p>
      </dsp:txBody>
      <dsp:txXfrm>
        <a:off x="4674776" y="4113449"/>
        <a:ext cx="1967939" cy="1409530"/>
      </dsp:txXfrm>
    </dsp:sp>
    <dsp:sp modelId="{D91A3A45-099E-4197-99A7-1D23F56E5FC8}">
      <dsp:nvSpPr>
        <dsp:cNvPr id="0" name=""/>
        <dsp:cNvSpPr/>
      </dsp:nvSpPr>
      <dsp:spPr>
        <a:xfrm>
          <a:off x="6969908" y="1617864"/>
          <a:ext cx="1616860" cy="666740"/>
        </a:xfrm>
        <a:prstGeom prst="rect">
          <a:avLst/>
        </a:prstGeom>
        <a:solidFill>
          <a:srgbClr val="9BBB58"/>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noProof="0" dirty="0" smtClean="0"/>
            <a:t>Mejoramiento del marco legal en sectores críticos</a:t>
          </a:r>
          <a:endParaRPr lang="en-US" sz="1200" b="1" kern="1200" noProof="0" dirty="0"/>
        </a:p>
      </dsp:txBody>
      <dsp:txXfrm>
        <a:off x="6969908" y="1617864"/>
        <a:ext cx="1616860" cy="666740"/>
      </dsp:txXfrm>
    </dsp:sp>
    <dsp:sp modelId="{02560767-85D5-4CDB-A648-27200A96E011}">
      <dsp:nvSpPr>
        <dsp:cNvPr id="0" name=""/>
        <dsp:cNvSpPr/>
      </dsp:nvSpPr>
      <dsp:spPr>
        <a:xfrm>
          <a:off x="7374123" y="2564636"/>
          <a:ext cx="1333481" cy="1012466"/>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noProof="0" dirty="0" smtClean="0">
              <a:solidFill>
                <a:schemeClr val="bg1"/>
              </a:solidFill>
            </a:rPr>
            <a:t>Trabajo doméstico (Ley 26.844)</a:t>
          </a:r>
          <a:endParaRPr lang="en-US" sz="1200" kern="1200" noProof="0" dirty="0">
            <a:solidFill>
              <a:schemeClr val="bg1"/>
            </a:solidFill>
          </a:endParaRPr>
        </a:p>
      </dsp:txBody>
      <dsp:txXfrm>
        <a:off x="7374123" y="2564636"/>
        <a:ext cx="1333481" cy="1012466"/>
      </dsp:txXfrm>
    </dsp:sp>
    <dsp:sp modelId="{CE0B5878-60BC-46C9-A75E-13FA9BA2E68A}">
      <dsp:nvSpPr>
        <dsp:cNvPr id="0" name=""/>
        <dsp:cNvSpPr/>
      </dsp:nvSpPr>
      <dsp:spPr>
        <a:xfrm>
          <a:off x="7374123" y="3857134"/>
          <a:ext cx="1333481" cy="997724"/>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noProof="0" dirty="0" smtClean="0">
              <a:solidFill>
                <a:schemeClr val="bg1"/>
              </a:solidFill>
            </a:rPr>
            <a:t>Trabajo rural</a:t>
          </a:r>
        </a:p>
        <a:p>
          <a:pPr lvl="0" algn="ctr" defTabSz="533400">
            <a:lnSpc>
              <a:spcPct val="90000"/>
            </a:lnSpc>
            <a:spcBef>
              <a:spcPct val="0"/>
            </a:spcBef>
            <a:spcAft>
              <a:spcPct val="35000"/>
            </a:spcAft>
          </a:pPr>
          <a:r>
            <a:rPr lang="en-US" sz="1200" kern="1200" noProof="0" dirty="0" smtClean="0">
              <a:solidFill>
                <a:schemeClr val="bg1"/>
              </a:solidFill>
            </a:rPr>
            <a:t>(Ley 26.727)</a:t>
          </a:r>
        </a:p>
        <a:p>
          <a:pPr lvl="0" algn="ctr" defTabSz="533400">
            <a:lnSpc>
              <a:spcPct val="90000"/>
            </a:lnSpc>
            <a:spcBef>
              <a:spcPct val="0"/>
            </a:spcBef>
            <a:spcAft>
              <a:spcPct val="35000"/>
            </a:spcAft>
          </a:pPr>
          <a:r>
            <a:rPr lang="en-US" sz="1200" kern="1200" noProof="0" dirty="0" smtClean="0">
              <a:solidFill>
                <a:schemeClr val="bg1"/>
              </a:solidFill>
            </a:rPr>
            <a:t>Expansión CCG</a:t>
          </a:r>
          <a:endParaRPr lang="en-US" sz="1200" kern="1200" noProof="0" dirty="0">
            <a:solidFill>
              <a:schemeClr val="bg1"/>
            </a:solidFill>
          </a:endParaRPr>
        </a:p>
      </dsp:txBody>
      <dsp:txXfrm>
        <a:off x="7374123" y="3857134"/>
        <a:ext cx="1333481" cy="997724"/>
      </dsp:txXfrm>
    </dsp:sp>
    <dsp:sp modelId="{7B1A898D-08BD-4156-9BAF-503AF592E416}">
      <dsp:nvSpPr>
        <dsp:cNvPr id="0" name=""/>
        <dsp:cNvSpPr/>
      </dsp:nvSpPr>
      <dsp:spPr>
        <a:xfrm>
          <a:off x="7374123" y="5134889"/>
          <a:ext cx="1333481" cy="666740"/>
        </a:xfrm>
        <a:prstGeom prst="rect">
          <a:avLst/>
        </a:prstGeom>
        <a:solidFill>
          <a:srgbClr val="8064A2"/>
        </a:solidFill>
        <a:ln w="25400" cap="flat" cmpd="sng" algn="ctr">
          <a:solidFill>
            <a:srgbClr val="00588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noProof="0" dirty="0" smtClean="0">
              <a:solidFill>
                <a:schemeClr val="bg1"/>
              </a:solidFill>
            </a:rPr>
            <a:t>Formalización de los trabajadores a domicilio</a:t>
          </a:r>
          <a:endParaRPr lang="en-US" sz="1200" kern="1200" noProof="0" dirty="0">
            <a:solidFill>
              <a:schemeClr val="bg1"/>
            </a:solidFill>
          </a:endParaRPr>
        </a:p>
      </dsp:txBody>
      <dsp:txXfrm>
        <a:off x="7374123" y="5134889"/>
        <a:ext cx="1333481" cy="6667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0.23822</cdr:x>
      <cdr:y>0.02121</cdr:y>
    </cdr:from>
    <cdr:to>
      <cdr:x>0.23836</cdr:x>
      <cdr:y>0.89987</cdr:y>
    </cdr:to>
    <cdr:cxnSp macro="">
      <cdr:nvCxnSpPr>
        <cdr:cNvPr id="3" name="2 Conector recto"/>
        <cdr:cNvCxnSpPr/>
      </cdr:nvCxnSpPr>
      <cdr:spPr>
        <a:xfrm xmlns:a="http://schemas.openxmlformats.org/drawingml/2006/main" flipH="1" flipV="1">
          <a:off x="2065216" y="133372"/>
          <a:ext cx="1225" cy="5525124"/>
        </a:xfrm>
        <a:prstGeom xmlns:a="http://schemas.openxmlformats.org/drawingml/2006/main" prst="line">
          <a:avLst/>
        </a:prstGeom>
        <a:ln xmlns:a="http://schemas.openxmlformats.org/drawingml/2006/main">
          <a:solidFill>
            <a:srgbClr val="4F81BD"/>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0.52588</cdr:x>
      <cdr:y>0.02513</cdr:y>
    </cdr:from>
    <cdr:to>
      <cdr:x>0.52588</cdr:x>
      <cdr:y>0.89731</cdr:y>
    </cdr:to>
    <cdr:cxnSp macro="">
      <cdr:nvCxnSpPr>
        <cdr:cNvPr id="5" name="4 Conector recto"/>
        <cdr:cNvCxnSpPr/>
      </cdr:nvCxnSpPr>
      <cdr:spPr>
        <a:xfrm xmlns:a="http://schemas.openxmlformats.org/drawingml/2006/main" flipV="1">
          <a:off x="4559060" y="158003"/>
          <a:ext cx="0" cy="5484367"/>
        </a:xfrm>
        <a:prstGeom xmlns:a="http://schemas.openxmlformats.org/drawingml/2006/main" prst="line">
          <a:avLst/>
        </a:prstGeom>
        <a:ln xmlns:a="http://schemas.openxmlformats.org/drawingml/2006/main">
          <a:solidFill>
            <a:srgbClr val="4F81BD"/>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0.61878</cdr:x>
      <cdr:y>0.02253</cdr:y>
    </cdr:from>
    <cdr:to>
      <cdr:x>0.61878</cdr:x>
      <cdr:y>0.89596</cdr:y>
    </cdr:to>
    <cdr:cxnSp macro="">
      <cdr:nvCxnSpPr>
        <cdr:cNvPr id="7" name="6 Conector recto"/>
        <cdr:cNvCxnSpPr/>
      </cdr:nvCxnSpPr>
      <cdr:spPr>
        <a:xfrm xmlns:a="http://schemas.openxmlformats.org/drawingml/2006/main" flipV="1">
          <a:off x="5364447" y="141648"/>
          <a:ext cx="0" cy="5492227"/>
        </a:xfrm>
        <a:prstGeom xmlns:a="http://schemas.openxmlformats.org/drawingml/2006/main" prst="line">
          <a:avLst/>
        </a:prstGeom>
        <a:ln xmlns:a="http://schemas.openxmlformats.org/drawingml/2006/main">
          <a:solidFill>
            <a:srgbClr val="4F81BD"/>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0.80925</cdr:x>
      <cdr:y>0.02471</cdr:y>
    </cdr:from>
    <cdr:to>
      <cdr:x>0.80925</cdr:x>
      <cdr:y>0.89814</cdr:y>
    </cdr:to>
    <cdr:cxnSp macro="">
      <cdr:nvCxnSpPr>
        <cdr:cNvPr id="12" name="1 Conector recto"/>
        <cdr:cNvCxnSpPr/>
      </cdr:nvCxnSpPr>
      <cdr:spPr>
        <a:xfrm xmlns:a="http://schemas.openxmlformats.org/drawingml/2006/main" flipV="1">
          <a:off x="7015710" y="155364"/>
          <a:ext cx="0" cy="5492227"/>
        </a:xfrm>
        <a:prstGeom xmlns:a="http://schemas.openxmlformats.org/drawingml/2006/main" prst="line">
          <a:avLst/>
        </a:prstGeom>
        <a:ln xmlns:a="http://schemas.openxmlformats.org/drawingml/2006/main">
          <a:solidFill>
            <a:srgbClr val="4F81BD"/>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0.06452</cdr:x>
      <cdr:y>0.78667</cdr:y>
    </cdr:from>
    <cdr:to>
      <cdr:x>0.24194</cdr:x>
      <cdr:y>0.88099</cdr:y>
    </cdr:to>
    <cdr:sp macro="" textlink="">
      <cdr:nvSpPr>
        <cdr:cNvPr id="14" name="1 Rectángulo redondeado"/>
        <cdr:cNvSpPr/>
      </cdr:nvSpPr>
      <cdr:spPr>
        <a:xfrm xmlns:a="http://schemas.openxmlformats.org/drawingml/2006/main">
          <a:off x="576064" y="4248472"/>
          <a:ext cx="1584176" cy="509384"/>
        </a:xfrm>
        <a:prstGeom xmlns:a="http://schemas.openxmlformats.org/drawingml/2006/main" prst="roundRect">
          <a:avLst/>
        </a:prstGeom>
        <a:solidFill xmlns:a="http://schemas.openxmlformats.org/drawingml/2006/main">
          <a:schemeClr val="accent1">
            <a:lumMod val="75000"/>
          </a:schemeClr>
        </a:solidFill>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l" rtl="0"/>
          <a:r>
            <a:rPr lang="es-ES" sz="1200" dirty="0" smtClean="0">
              <a:solidFill>
                <a:schemeClr val="bg1"/>
              </a:solidFill>
            </a:rPr>
            <a:t>Etapa de alta creación de empleo </a:t>
          </a:r>
          <a:endParaRPr lang="es-ES" sz="1200" dirty="0">
            <a:solidFill>
              <a:schemeClr val="bg1"/>
            </a:solidFill>
          </a:endParaRPr>
        </a:p>
      </cdr:txBody>
    </cdr:sp>
  </cdr:relSizeAnchor>
  <cdr:relSizeAnchor xmlns:cdr="http://schemas.openxmlformats.org/drawingml/2006/chartDrawing">
    <cdr:from>
      <cdr:x>0.29283</cdr:x>
      <cdr:y>0.06805</cdr:y>
    </cdr:from>
    <cdr:to>
      <cdr:x>0.5135</cdr:x>
      <cdr:y>0.15368</cdr:y>
    </cdr:to>
    <cdr:sp macro="" textlink="">
      <cdr:nvSpPr>
        <cdr:cNvPr id="15" name="1 Rectángulo redondeado"/>
        <cdr:cNvSpPr/>
      </cdr:nvSpPr>
      <cdr:spPr>
        <a:xfrm xmlns:a="http://schemas.openxmlformats.org/drawingml/2006/main">
          <a:off x="2538657" y="427882"/>
          <a:ext cx="1913072" cy="538451"/>
        </a:xfrm>
        <a:prstGeom xmlns:a="http://schemas.openxmlformats.org/drawingml/2006/main" prst="roundRect">
          <a:avLst/>
        </a:prstGeom>
        <a:solidFill xmlns:a="http://schemas.openxmlformats.org/drawingml/2006/main">
          <a:schemeClr val="accent1">
            <a:lumMod val="75000"/>
          </a:schemeClr>
        </a:solidFill>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ES" sz="1200" b="1" dirty="0" smtClean="0">
              <a:solidFill>
                <a:schemeClr val="bg1"/>
              </a:solidFill>
            </a:rPr>
            <a:t>Etapa de formalización laboral</a:t>
          </a:r>
          <a:endParaRPr lang="es-ES" sz="1200" b="1" dirty="0">
            <a:solidFill>
              <a:schemeClr val="bg1"/>
            </a:solidFill>
          </a:endParaRPr>
        </a:p>
      </cdr:txBody>
    </cdr:sp>
  </cdr:relSizeAnchor>
  <cdr:relSizeAnchor xmlns:cdr="http://schemas.openxmlformats.org/drawingml/2006/chartDrawing">
    <cdr:from>
      <cdr:x>0.52419</cdr:x>
      <cdr:y>0.8</cdr:y>
    </cdr:from>
    <cdr:to>
      <cdr:x>0.62097</cdr:x>
      <cdr:y>0.88563</cdr:y>
    </cdr:to>
    <cdr:sp macro="" textlink="">
      <cdr:nvSpPr>
        <cdr:cNvPr id="16" name="1 Rectángulo redondeado"/>
        <cdr:cNvSpPr/>
      </cdr:nvSpPr>
      <cdr:spPr>
        <a:xfrm xmlns:a="http://schemas.openxmlformats.org/drawingml/2006/main">
          <a:off x="4680520" y="4320480"/>
          <a:ext cx="864096" cy="462454"/>
        </a:xfrm>
        <a:prstGeom xmlns:a="http://schemas.openxmlformats.org/drawingml/2006/main" prst="roundRect">
          <a:avLst/>
        </a:prstGeom>
        <a:solidFill xmlns:a="http://schemas.openxmlformats.org/drawingml/2006/main">
          <a:schemeClr val="accent1">
            <a:lumMod val="75000"/>
          </a:schemeClr>
        </a:solidFill>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ES" b="1" dirty="0">
              <a:solidFill>
                <a:schemeClr val="bg1"/>
              </a:solidFill>
            </a:rPr>
            <a:t>Crisis</a:t>
          </a:r>
        </a:p>
      </cdr:txBody>
    </cdr:sp>
  </cdr:relSizeAnchor>
  <cdr:relSizeAnchor xmlns:cdr="http://schemas.openxmlformats.org/drawingml/2006/chartDrawing">
    <cdr:from>
      <cdr:x>0.63827</cdr:x>
      <cdr:y>0.06685</cdr:y>
    </cdr:from>
    <cdr:to>
      <cdr:x>0.78631</cdr:x>
      <cdr:y>0.15248</cdr:y>
    </cdr:to>
    <cdr:sp macro="" textlink="">
      <cdr:nvSpPr>
        <cdr:cNvPr id="17" name="1 Rectángulo redondeado"/>
        <cdr:cNvSpPr/>
      </cdr:nvSpPr>
      <cdr:spPr>
        <a:xfrm xmlns:a="http://schemas.openxmlformats.org/drawingml/2006/main">
          <a:off x="5533381" y="420383"/>
          <a:ext cx="1283439" cy="538451"/>
        </a:xfrm>
        <a:prstGeom xmlns:a="http://schemas.openxmlformats.org/drawingml/2006/main" prst="roundRect">
          <a:avLst/>
        </a:prstGeom>
        <a:solidFill xmlns:a="http://schemas.openxmlformats.org/drawingml/2006/main">
          <a:schemeClr val="accent1">
            <a:lumMod val="75000"/>
          </a:schemeClr>
        </a:solidFill>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ES" sz="1200" b="1" dirty="0" smtClean="0">
              <a:solidFill>
                <a:schemeClr val="bg1"/>
              </a:solidFill>
            </a:rPr>
            <a:t>Etapa de recuperación</a:t>
          </a:r>
          <a:endParaRPr lang="es-ES" sz="1200" b="1" dirty="0">
            <a:solidFill>
              <a:schemeClr val="bg1"/>
            </a:solidFill>
          </a:endParaRPr>
        </a:p>
      </cdr:txBody>
    </cdr:sp>
  </cdr:relSizeAnchor>
  <cdr:relSizeAnchor xmlns:cdr="http://schemas.openxmlformats.org/drawingml/2006/chartDrawing">
    <cdr:from>
      <cdr:x>0.82258</cdr:x>
      <cdr:y>0.06202</cdr:y>
    </cdr:from>
    <cdr:to>
      <cdr:x>0.98946</cdr:x>
      <cdr:y>0.15784</cdr:y>
    </cdr:to>
    <cdr:sp macro="" textlink="">
      <cdr:nvSpPr>
        <cdr:cNvPr id="18" name="1 Rectángulo redondeado"/>
        <cdr:cNvSpPr/>
      </cdr:nvSpPr>
      <cdr:spPr>
        <a:xfrm xmlns:a="http://schemas.openxmlformats.org/drawingml/2006/main">
          <a:off x="7344816" y="360040"/>
          <a:ext cx="1490070" cy="556261"/>
        </a:xfrm>
        <a:prstGeom xmlns:a="http://schemas.openxmlformats.org/drawingml/2006/main" prst="roundRect">
          <a:avLst/>
        </a:prstGeom>
        <a:solidFill xmlns:a="http://schemas.openxmlformats.org/drawingml/2006/main">
          <a:schemeClr val="accent1">
            <a:lumMod val="75000"/>
          </a:schemeClr>
        </a:solidFill>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s-ES" sz="1200" b="1" dirty="0" smtClean="0">
              <a:solidFill>
                <a:schemeClr val="bg1"/>
              </a:solidFill>
            </a:rPr>
            <a:t>Etapa de estancamiento</a:t>
          </a:r>
          <a:endParaRPr lang="es-ES" sz="1200" b="1" dirty="0">
            <a:solidFill>
              <a:schemeClr val="bg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5052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aseline="0">
                <a:solidFill>
                  <a:schemeClr val="tx1"/>
                </a:solidFill>
                <a:latin typeface="Times" charset="0"/>
                <a:ea typeface="+mn-ea"/>
              </a:defRPr>
            </a:lvl1pPr>
          </a:lstStyle>
          <a:p>
            <a:pPr>
              <a:defRPr/>
            </a:pPr>
            <a:endParaRPr lang="es-ES_tradnl"/>
          </a:p>
        </p:txBody>
      </p:sp>
      <p:sp>
        <p:nvSpPr>
          <p:cNvPr id="5123" name="Rectangle 3"/>
          <p:cNvSpPr>
            <a:spLocks noGrp="1" noChangeArrowheads="1"/>
          </p:cNvSpPr>
          <p:nvPr>
            <p:ph type="dt" sz="quarter" idx="1"/>
          </p:nvPr>
        </p:nvSpPr>
        <p:spPr bwMode="auto">
          <a:xfrm>
            <a:off x="3733800" y="0"/>
            <a:ext cx="31242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solidFill>
                  <a:schemeClr val="tx1"/>
                </a:solidFill>
                <a:latin typeface="Times" charset="0"/>
                <a:ea typeface="+mn-ea"/>
              </a:defRPr>
            </a:lvl1pPr>
          </a:lstStyle>
          <a:p>
            <a:pPr>
              <a:defRPr/>
            </a:pPr>
            <a:endParaRPr lang="es-ES_tradnl"/>
          </a:p>
        </p:txBody>
      </p:sp>
      <p:sp>
        <p:nvSpPr>
          <p:cNvPr id="5124" name="Rectangle 4"/>
          <p:cNvSpPr>
            <a:spLocks noGrp="1" noChangeArrowheads="1"/>
          </p:cNvSpPr>
          <p:nvPr>
            <p:ph type="ftr" sz="quarter" idx="2"/>
          </p:nvPr>
        </p:nvSpPr>
        <p:spPr bwMode="auto">
          <a:xfrm>
            <a:off x="0" y="8534400"/>
            <a:ext cx="3657600"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aseline="0">
                <a:solidFill>
                  <a:schemeClr val="tx1"/>
                </a:solidFill>
                <a:latin typeface="Times" charset="0"/>
                <a:ea typeface="+mn-ea"/>
              </a:defRPr>
            </a:lvl1pPr>
          </a:lstStyle>
          <a:p>
            <a:pPr>
              <a:defRPr/>
            </a:pPr>
            <a:endParaRPr lang="es-ES_tradnl"/>
          </a:p>
        </p:txBody>
      </p:sp>
      <p:sp>
        <p:nvSpPr>
          <p:cNvPr id="5125" name="Rectangle 5"/>
          <p:cNvSpPr>
            <a:spLocks noGrp="1" noChangeArrowheads="1"/>
          </p:cNvSpPr>
          <p:nvPr>
            <p:ph type="sldNum" sz="quarter" idx="3"/>
          </p:nvPr>
        </p:nvSpPr>
        <p:spPr bwMode="auto">
          <a:xfrm>
            <a:off x="3886200" y="8534400"/>
            <a:ext cx="2971800" cy="609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solidFill>
                  <a:schemeClr val="tx1"/>
                </a:solidFill>
                <a:latin typeface="Times" charset="0"/>
                <a:ea typeface="ＭＳ Ｐゴシック" charset="-128"/>
              </a:defRPr>
            </a:lvl1pPr>
          </a:lstStyle>
          <a:p>
            <a:pPr>
              <a:defRPr/>
            </a:pPr>
            <a:fld id="{3323F8ED-FEFA-4B06-900A-AF45E576ACBC}" type="slidenum">
              <a:rPr lang="es-ES_tradnl"/>
              <a:pPr>
                <a:defRPr/>
              </a:pPr>
              <a:t>‹Nº›</a:t>
            </a:fld>
            <a:endParaRPr lang="es-ES_tradnl"/>
          </a:p>
        </p:txBody>
      </p:sp>
    </p:spTree>
    <p:extLst>
      <p:ext uri="{BB962C8B-B14F-4D97-AF65-F5344CB8AC3E}">
        <p14:creationId xmlns:p14="http://schemas.microsoft.com/office/powerpoint/2010/main" val="2109555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6576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aseline="0">
                <a:solidFill>
                  <a:schemeClr val="tx1"/>
                </a:solidFill>
                <a:latin typeface="Times" charset="0"/>
                <a:ea typeface="+mn-ea"/>
              </a:defRPr>
            </a:lvl1pPr>
          </a:lstStyle>
          <a:p>
            <a:pPr>
              <a:defRPr/>
            </a:pPr>
            <a:endParaRPr lang="es-ES_tradnl"/>
          </a:p>
        </p:txBody>
      </p:sp>
      <p:sp>
        <p:nvSpPr>
          <p:cNvPr id="7171" name="Rectangle 3"/>
          <p:cNvSpPr>
            <a:spLocks noGrp="1" noChangeArrowheads="1"/>
          </p:cNvSpPr>
          <p:nvPr>
            <p:ph type="dt" idx="1"/>
          </p:nvPr>
        </p:nvSpPr>
        <p:spPr bwMode="auto">
          <a:xfrm>
            <a:off x="3886200" y="0"/>
            <a:ext cx="29718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solidFill>
                  <a:schemeClr val="tx1"/>
                </a:solidFill>
                <a:latin typeface="Times" charset="0"/>
                <a:ea typeface="+mn-ea"/>
              </a:defRPr>
            </a:lvl1pPr>
          </a:lstStyle>
          <a:p>
            <a:pPr>
              <a:defRPr/>
            </a:pPr>
            <a:endParaRPr lang="es-ES_tradnl"/>
          </a:p>
        </p:txBody>
      </p:sp>
      <p:sp>
        <p:nvSpPr>
          <p:cNvPr id="11268" name="Rectangle 4"/>
          <p:cNvSpPr>
            <a:spLocks noGrp="1" noRot="1" noChangeAspect="1" noChangeArrowheads="1" noTextEdit="1"/>
          </p:cNvSpPr>
          <p:nvPr>
            <p:ph type="sldImg" idx="2"/>
          </p:nvPr>
        </p:nvSpPr>
        <p:spPr bwMode="auto">
          <a:xfrm>
            <a:off x="954088" y="685800"/>
            <a:ext cx="4949825"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Haga clic para modificar el estilo de texto del patrón</a:t>
            </a:r>
          </a:p>
          <a:p>
            <a:pPr lvl="1"/>
            <a:r>
              <a:rPr lang="es-ES_tradnl" noProof="0" smtClean="0"/>
              <a:t>Segundo nivel</a:t>
            </a:r>
          </a:p>
          <a:p>
            <a:pPr lvl="2"/>
            <a:r>
              <a:rPr lang="es-ES_tradnl" noProof="0" smtClean="0"/>
              <a:t>Tercer nivel</a:t>
            </a:r>
          </a:p>
          <a:p>
            <a:pPr lvl="3"/>
            <a:r>
              <a:rPr lang="es-ES_tradnl" noProof="0" smtClean="0"/>
              <a:t>Cuarto nivel</a:t>
            </a:r>
          </a:p>
          <a:p>
            <a:pPr lvl="4"/>
            <a:r>
              <a:rPr lang="es-ES_tradnl" noProof="0" smtClean="0"/>
              <a:t>Quinto nivel</a:t>
            </a:r>
          </a:p>
        </p:txBody>
      </p:sp>
      <p:sp>
        <p:nvSpPr>
          <p:cNvPr id="7174" name="Rectangle 6"/>
          <p:cNvSpPr>
            <a:spLocks noGrp="1" noChangeArrowheads="1"/>
          </p:cNvSpPr>
          <p:nvPr>
            <p:ph type="ftr" sz="quarter" idx="4"/>
          </p:nvPr>
        </p:nvSpPr>
        <p:spPr bwMode="auto">
          <a:xfrm>
            <a:off x="0" y="8610600"/>
            <a:ext cx="36576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aseline="0">
                <a:solidFill>
                  <a:schemeClr val="tx1"/>
                </a:solidFill>
                <a:latin typeface="Times" charset="0"/>
                <a:ea typeface="+mn-ea"/>
              </a:defRPr>
            </a:lvl1pPr>
          </a:lstStyle>
          <a:p>
            <a:pPr>
              <a:defRPr/>
            </a:pPr>
            <a:endParaRPr lang="es-ES_tradnl"/>
          </a:p>
        </p:txBody>
      </p:sp>
      <p:sp>
        <p:nvSpPr>
          <p:cNvPr id="7175" name="Rectangle 7"/>
          <p:cNvSpPr>
            <a:spLocks noGrp="1" noChangeArrowheads="1"/>
          </p:cNvSpPr>
          <p:nvPr>
            <p:ph type="sldNum" sz="quarter" idx="5"/>
          </p:nvPr>
        </p:nvSpPr>
        <p:spPr bwMode="auto">
          <a:xfrm>
            <a:off x="3886200" y="8610600"/>
            <a:ext cx="2971800"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solidFill>
                  <a:schemeClr val="tx1"/>
                </a:solidFill>
                <a:latin typeface="Times" charset="0"/>
                <a:ea typeface="ＭＳ Ｐゴシック" charset="-128"/>
              </a:defRPr>
            </a:lvl1pPr>
          </a:lstStyle>
          <a:p>
            <a:pPr>
              <a:defRPr/>
            </a:pPr>
            <a:fld id="{6FC8A9C3-D105-4A3F-95C8-7C48C48DE4EB}" type="slidenum">
              <a:rPr lang="es-ES_tradnl"/>
              <a:pPr>
                <a:defRPr/>
              </a:pPr>
              <a:t>‹Nº›</a:t>
            </a:fld>
            <a:endParaRPr lang="es-ES_tradnl"/>
          </a:p>
        </p:txBody>
      </p:sp>
    </p:spTree>
    <p:extLst>
      <p:ext uri="{BB962C8B-B14F-4D97-AF65-F5344CB8AC3E}">
        <p14:creationId xmlns:p14="http://schemas.microsoft.com/office/powerpoint/2010/main" val="19935888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74E1D294-1E95-4EF8-99CB-79496FC1637E}" type="slidenum">
              <a:rPr lang="es-ES_tradnl" smtClean="0">
                <a:ea typeface="ＭＳ Ｐゴシック" pitchFamily="34" charset="-128"/>
              </a:rPr>
              <a:pPr/>
              <a:t>1</a:t>
            </a:fld>
            <a:endParaRPr lang="es-ES_tradnl" dirty="0" smtClean="0">
              <a:ea typeface="ＭＳ Ｐゴシック" pitchFamily="34" charset="-128"/>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r>
              <a:rPr lang="es-ES_tradnl" dirty="0" smtClean="0">
                <a:latin typeface="Times New Roman" pitchFamily="18" charset="0"/>
                <a:ea typeface="ＭＳ Ｐゴシック" pitchFamily="34" charset="-128"/>
              </a:rPr>
              <a:t>Quiero agradecer muy especialmente la invitación a este Foro. A todas las instituciones organizadoras , tanto por la importancia del tema, central en nuestra región y muy especialmente a aquellos que han hecho que pueda volver a esta ciudad que tanto </a:t>
            </a:r>
            <a:r>
              <a:rPr lang="es-ES_tradnl" dirty="0" err="1" smtClean="0">
                <a:latin typeface="Times New Roman" pitchFamily="18" charset="0"/>
                <a:ea typeface="ＭＳ Ｐゴシック" pitchFamily="34" charset="-128"/>
              </a:rPr>
              <a:t>queiro</a:t>
            </a:r>
            <a:r>
              <a:rPr lang="es-ES_tradnl" dirty="0" smtClean="0">
                <a:latin typeface="Times New Roman" pitchFamily="18" charset="0"/>
                <a:ea typeface="ＭＳ Ｐゴシック" pitchFamily="34" charset="-128"/>
              </a:rPr>
              <a:t>.</a:t>
            </a:r>
            <a:r>
              <a:rPr lang="es-ES_tradnl" baseline="0" dirty="0" smtClean="0">
                <a:latin typeface="Times New Roman" pitchFamily="18" charset="0"/>
                <a:ea typeface="ＭＳ Ｐゴシック" pitchFamily="34" charset="-128"/>
              </a:rPr>
              <a:t> </a:t>
            </a:r>
            <a:r>
              <a:rPr lang="es-ES_tradnl" baseline="0" dirty="0" err="1" smtClean="0">
                <a:latin typeface="Times New Roman" pitchFamily="18" charset="0"/>
                <a:ea typeface="ＭＳ Ｐゴシック" pitchFamily="34" charset="-128"/>
              </a:rPr>
              <a:t>Asi</a:t>
            </a:r>
            <a:r>
              <a:rPr lang="es-ES_tradnl" baseline="0" dirty="0" smtClean="0">
                <a:latin typeface="Times New Roman" pitchFamily="18" charset="0"/>
                <a:ea typeface="ＭＳ Ｐゴシック" pitchFamily="34" charset="-128"/>
              </a:rPr>
              <a:t> que a GB, a las </a:t>
            </a:r>
            <a:r>
              <a:rPr lang="es-ES_tradnl" baseline="0" dirty="0" err="1" smtClean="0">
                <a:latin typeface="Times New Roman" pitchFamily="18" charset="0"/>
                <a:ea typeface="ＭＳ Ｐゴシック" pitchFamily="34" charset="-128"/>
              </a:rPr>
              <a:t>aurtoridades</a:t>
            </a:r>
            <a:r>
              <a:rPr lang="es-ES_tradnl" baseline="0" dirty="0" smtClean="0">
                <a:latin typeface="Times New Roman" pitchFamily="18" charset="0"/>
                <a:ea typeface="ＭＳ Ｐゴシック" pitchFamily="34" charset="-128"/>
              </a:rPr>
              <a:t> de </a:t>
            </a:r>
            <a:r>
              <a:rPr lang="es-ES_tradnl" baseline="0" dirty="0" err="1" smtClean="0">
                <a:latin typeface="Times New Roman" pitchFamily="18" charset="0"/>
                <a:ea typeface="ＭＳ Ｐゴシック" pitchFamily="34" charset="-128"/>
              </a:rPr>
              <a:t>Flacso</a:t>
            </a:r>
            <a:r>
              <a:rPr lang="es-ES_tradnl" baseline="0" dirty="0" smtClean="0">
                <a:latin typeface="Times New Roman" pitchFamily="18" charset="0"/>
                <a:ea typeface="ＭＳ Ｐゴシック" pitchFamily="34" charset="-128"/>
              </a:rPr>
              <a:t> y del DF </a:t>
            </a:r>
            <a:endParaRPr lang="es-ES_tradnl"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361807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n-US" noProof="0" dirty="0" err="1" smtClean="0"/>
              <a:t>Acá</a:t>
            </a:r>
            <a:r>
              <a:rPr lang="en-US" noProof="0" dirty="0" smtClean="0"/>
              <a:t> se </a:t>
            </a:r>
            <a:r>
              <a:rPr lang="en-US" noProof="0" dirty="0" err="1" smtClean="0"/>
              <a:t>puede</a:t>
            </a:r>
            <a:r>
              <a:rPr lang="en-US" baseline="0" noProof="0" dirty="0" smtClean="0"/>
              <a:t> </a:t>
            </a:r>
            <a:r>
              <a:rPr lang="en-US" baseline="0" noProof="0" dirty="0" err="1" smtClean="0"/>
              <a:t>ver</a:t>
            </a:r>
            <a:r>
              <a:rPr lang="en-US" baseline="0" noProof="0" dirty="0" smtClean="0"/>
              <a:t> la </a:t>
            </a:r>
            <a:r>
              <a:rPr lang="en-US" baseline="0" noProof="0" dirty="0" err="1" smtClean="0"/>
              <a:t>variación</a:t>
            </a:r>
            <a:r>
              <a:rPr lang="en-US" baseline="0" noProof="0" dirty="0" smtClean="0"/>
              <a:t> entre </a:t>
            </a:r>
            <a:r>
              <a:rPr lang="en-US" baseline="0" noProof="0" dirty="0" err="1" smtClean="0"/>
              <a:t>las</a:t>
            </a:r>
            <a:r>
              <a:rPr lang="en-US" baseline="0" noProof="0" dirty="0" smtClean="0"/>
              <a:t> </a:t>
            </a:r>
            <a:r>
              <a:rPr lang="en-US" baseline="0" noProof="0" dirty="0" err="1" smtClean="0"/>
              <a:t>tasas</a:t>
            </a:r>
            <a:r>
              <a:rPr lang="en-US" baseline="0" noProof="0" dirty="0" smtClean="0"/>
              <a:t> de </a:t>
            </a:r>
            <a:r>
              <a:rPr lang="en-US" baseline="0" noProof="0" dirty="0" err="1" smtClean="0"/>
              <a:t>crecaión</a:t>
            </a:r>
            <a:r>
              <a:rPr lang="en-US" baseline="0" noProof="0" dirty="0" smtClean="0"/>
              <a:t> de </a:t>
            </a:r>
            <a:r>
              <a:rPr lang="en-US" baseline="0" noProof="0" dirty="0" err="1" smtClean="0"/>
              <a:t>empleo</a:t>
            </a:r>
            <a:r>
              <a:rPr lang="en-US" baseline="0" noProof="0" dirty="0" smtClean="0"/>
              <a:t> </a:t>
            </a:r>
            <a:r>
              <a:rPr lang="en-US" baseline="0" noProof="0" dirty="0" err="1" smtClean="0"/>
              <a:t>registrado</a:t>
            </a:r>
            <a:r>
              <a:rPr lang="en-US" baseline="0" noProof="0" dirty="0" smtClean="0"/>
              <a:t> y </a:t>
            </a:r>
            <a:r>
              <a:rPr lang="en-US" baseline="0" noProof="0" dirty="0" err="1" smtClean="0"/>
              <a:t>otros</a:t>
            </a:r>
            <a:r>
              <a:rPr lang="en-US" baseline="0" noProof="0" dirty="0" smtClean="0"/>
              <a:t> </a:t>
            </a:r>
            <a:r>
              <a:rPr lang="en-US" baseline="0" noProof="0" dirty="0" err="1" smtClean="0"/>
              <a:t>trabajadores</a:t>
            </a:r>
            <a:r>
              <a:rPr lang="en-US" baseline="0" noProof="0" dirty="0" smtClean="0"/>
              <a:t>. </a:t>
            </a:r>
            <a:r>
              <a:rPr lang="en-US" baseline="0" noProof="0" dirty="0" err="1" smtClean="0"/>
              <a:t>Hemos</a:t>
            </a:r>
            <a:r>
              <a:rPr lang="en-US" baseline="0" noProof="0" dirty="0" smtClean="0"/>
              <a:t> </a:t>
            </a:r>
            <a:r>
              <a:rPr lang="en-US" baseline="0" noProof="0" dirty="0" err="1" smtClean="0"/>
              <a:t>dividido</a:t>
            </a:r>
            <a:r>
              <a:rPr lang="en-US" baseline="0" noProof="0" dirty="0" smtClean="0"/>
              <a:t> la </a:t>
            </a:r>
            <a:r>
              <a:rPr lang="en-US" baseline="0" noProof="0" dirty="0" err="1" smtClean="0"/>
              <a:t>última</a:t>
            </a:r>
            <a:r>
              <a:rPr lang="en-US" baseline="0" noProof="0" dirty="0" smtClean="0"/>
              <a:t> </a:t>
            </a:r>
            <a:r>
              <a:rPr lang="en-US" baseline="0" noProof="0" dirty="0" err="1" smtClean="0"/>
              <a:t>década</a:t>
            </a:r>
            <a:r>
              <a:rPr lang="en-US" baseline="0" noProof="0" dirty="0" smtClean="0"/>
              <a:t> </a:t>
            </a:r>
            <a:r>
              <a:rPr lang="en-US" baseline="0" noProof="0" dirty="0" err="1" smtClean="0"/>
              <a:t>en</a:t>
            </a:r>
            <a:r>
              <a:rPr lang="en-US" baseline="0" noProof="0" dirty="0" smtClean="0"/>
              <a:t> </a:t>
            </a:r>
            <a:r>
              <a:rPr lang="en-US" baseline="0" noProof="0" dirty="0" err="1" smtClean="0"/>
              <a:t>etapas</a:t>
            </a:r>
            <a:r>
              <a:rPr lang="en-US" baseline="0" noProof="0" dirty="0" smtClean="0"/>
              <a:t> </a:t>
            </a:r>
            <a:r>
              <a:rPr lang="en-US" baseline="0" noProof="0" dirty="0" err="1" smtClean="0"/>
              <a:t>que</a:t>
            </a:r>
            <a:r>
              <a:rPr lang="en-US" baseline="0" noProof="0" dirty="0" smtClean="0"/>
              <a:t> </a:t>
            </a:r>
            <a:r>
              <a:rPr lang="en-US" baseline="0" noProof="0" dirty="0" err="1" smtClean="0"/>
              <a:t>reflejan</a:t>
            </a:r>
            <a:r>
              <a:rPr lang="en-US" baseline="0" noProof="0" dirty="0" smtClean="0"/>
              <a:t> </a:t>
            </a:r>
            <a:r>
              <a:rPr lang="en-US" baseline="0" noProof="0" dirty="0" err="1" smtClean="0"/>
              <a:t>diferencias</a:t>
            </a:r>
            <a:r>
              <a:rPr lang="en-US" baseline="0" noProof="0" dirty="0" smtClean="0"/>
              <a:t> </a:t>
            </a:r>
            <a:r>
              <a:rPr lang="en-US" baseline="0" noProof="0" dirty="0" err="1" smtClean="0"/>
              <a:t>en</a:t>
            </a:r>
            <a:r>
              <a:rPr lang="en-US" baseline="0" noProof="0" dirty="0" smtClean="0"/>
              <a:t> </a:t>
            </a:r>
            <a:r>
              <a:rPr lang="en-US" baseline="0" noProof="0" dirty="0" err="1" smtClean="0"/>
              <a:t>términos</a:t>
            </a:r>
            <a:r>
              <a:rPr lang="en-US" baseline="0" noProof="0" dirty="0" smtClean="0"/>
              <a:t> de la </a:t>
            </a:r>
            <a:r>
              <a:rPr lang="en-US" baseline="0" noProof="0" dirty="0" err="1" smtClean="0"/>
              <a:t>relación</a:t>
            </a:r>
            <a:r>
              <a:rPr lang="en-US" baseline="0" noProof="0" dirty="0" smtClean="0"/>
              <a:t> entre </a:t>
            </a:r>
            <a:r>
              <a:rPr lang="en-US" baseline="0" noProof="0" dirty="0" err="1" smtClean="0"/>
              <a:t>informalidad</a:t>
            </a:r>
            <a:r>
              <a:rPr lang="en-US" baseline="0" noProof="0" dirty="0" smtClean="0"/>
              <a:t>, </a:t>
            </a:r>
            <a:r>
              <a:rPr lang="en-US" baseline="0" noProof="0" dirty="0" err="1" smtClean="0"/>
              <a:t>desempeño</a:t>
            </a:r>
            <a:r>
              <a:rPr lang="en-US" baseline="0" noProof="0" dirty="0" smtClean="0"/>
              <a:t> </a:t>
            </a:r>
            <a:r>
              <a:rPr lang="en-US" baseline="0" noProof="0" dirty="0" err="1" smtClean="0"/>
              <a:t>económico</a:t>
            </a:r>
            <a:r>
              <a:rPr lang="en-US" baseline="0" noProof="0" dirty="0" smtClean="0"/>
              <a:t> y el </a:t>
            </a:r>
            <a:r>
              <a:rPr lang="en-US" baseline="0" noProof="0" dirty="0" err="1" smtClean="0"/>
              <a:t>contexto</a:t>
            </a:r>
            <a:r>
              <a:rPr lang="en-US" baseline="0" noProof="0" dirty="0" smtClean="0"/>
              <a:t> </a:t>
            </a:r>
            <a:r>
              <a:rPr lang="en-US" baseline="0" noProof="0" dirty="0" err="1" smtClean="0"/>
              <a:t>político</a:t>
            </a:r>
            <a:r>
              <a:rPr lang="en-US" baseline="0" noProof="0" dirty="0" smtClean="0"/>
              <a:t> global y local  y </a:t>
            </a:r>
            <a:r>
              <a:rPr lang="en-US" baseline="0" noProof="0" dirty="0" err="1" smtClean="0"/>
              <a:t>en</a:t>
            </a:r>
            <a:r>
              <a:rPr lang="en-US" baseline="0" noProof="0" dirty="0" smtClean="0"/>
              <a:t> la </a:t>
            </a:r>
            <a:r>
              <a:rPr lang="en-US" baseline="0" noProof="0" dirty="0" err="1" smtClean="0"/>
              <a:t>necesidad</a:t>
            </a:r>
            <a:r>
              <a:rPr lang="en-US" baseline="0" noProof="0" dirty="0" smtClean="0"/>
              <a:t> de </a:t>
            </a:r>
            <a:r>
              <a:rPr lang="en-US" baseline="0" noProof="0" dirty="0" err="1" smtClean="0"/>
              <a:t>implementar</a:t>
            </a:r>
            <a:r>
              <a:rPr lang="en-US" baseline="0" noProof="0" dirty="0" smtClean="0"/>
              <a:t> un </a:t>
            </a:r>
            <a:r>
              <a:rPr lang="en-US" baseline="0" noProof="0" dirty="0" err="1" smtClean="0"/>
              <a:t>esquema</a:t>
            </a:r>
            <a:r>
              <a:rPr lang="en-US" baseline="0" noProof="0" dirty="0" smtClean="0"/>
              <a:t> de </a:t>
            </a:r>
            <a:r>
              <a:rPr lang="en-US" baseline="0" noProof="0" dirty="0" err="1" smtClean="0"/>
              <a:t>políticas</a:t>
            </a:r>
            <a:r>
              <a:rPr lang="en-US" baseline="0" noProof="0" dirty="0" smtClean="0"/>
              <a:t> </a:t>
            </a:r>
            <a:r>
              <a:rPr lang="en-US" baseline="0" noProof="0" dirty="0" err="1" smtClean="0"/>
              <a:t>diferentes</a:t>
            </a:r>
            <a:r>
              <a:rPr lang="en-US" baseline="0" noProof="0" dirty="0" smtClean="0"/>
              <a:t> </a:t>
            </a:r>
            <a:r>
              <a:rPr lang="en-US" baseline="0" noProof="0" dirty="0" err="1" smtClean="0"/>
              <a:t>en</a:t>
            </a:r>
            <a:r>
              <a:rPr lang="en-US" baseline="0" noProof="0" dirty="0" smtClean="0"/>
              <a:t> </a:t>
            </a:r>
            <a:r>
              <a:rPr lang="en-US" baseline="0" noProof="0" dirty="0" err="1" smtClean="0"/>
              <a:t>cada</a:t>
            </a:r>
            <a:r>
              <a:rPr lang="en-US" baseline="0" noProof="0" dirty="0" smtClean="0"/>
              <a:t> </a:t>
            </a:r>
            <a:r>
              <a:rPr lang="en-US" baseline="0" noProof="0" dirty="0" err="1" smtClean="0"/>
              <a:t>etapa</a:t>
            </a:r>
            <a:r>
              <a:rPr lang="en-US" baseline="0" noProof="0" dirty="0" smtClean="0"/>
              <a:t>.</a:t>
            </a:r>
          </a:p>
          <a:p>
            <a:r>
              <a:rPr lang="en-US" noProof="0" dirty="0" smtClean="0"/>
              <a:t>Before the</a:t>
            </a:r>
            <a:r>
              <a:rPr lang="en-US" baseline="0" noProof="0" dirty="0" smtClean="0"/>
              <a:t> international crisis, there was a labor formalization stage, characterized by a high job creation rate, with predominant creation of formal jobs, especially between 2006 and 2008, when the rate of non-registered employees felt 7 percentage points. </a:t>
            </a:r>
          </a:p>
          <a:p>
            <a:r>
              <a:rPr lang="en-US" baseline="0" noProof="0" dirty="0" smtClean="0"/>
              <a:t>In 2009 we can see the impact of the international crisis on the slow down of the job creation rate. And after the crisis we can see a recovery stage between 2010 and 2011, still with higher formal job creation as compared to informal or others kind of employments.</a:t>
            </a:r>
          </a:p>
          <a:p>
            <a:r>
              <a:rPr lang="en-US" baseline="0" noProof="0" dirty="0" smtClean="0"/>
              <a:t>Finally, since 2012 job creation stagnated, calling for the adoption of a new set of policies. </a:t>
            </a:r>
          </a:p>
          <a:p>
            <a:r>
              <a:rPr lang="en-US" baseline="0" noProof="0" dirty="0" smtClean="0"/>
              <a:t>In the next slides we will comment on the different policies adopted at each stage to deal with evolving informality challenges.</a:t>
            </a:r>
            <a:endParaRPr lang="en-US" noProof="0"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11</a:t>
            </a:fld>
            <a:endParaRPr lang="es-ES_tradnl" dirty="0"/>
          </a:p>
        </p:txBody>
      </p:sp>
    </p:spTree>
    <p:extLst>
      <p:ext uri="{BB962C8B-B14F-4D97-AF65-F5344CB8AC3E}">
        <p14:creationId xmlns:p14="http://schemas.microsoft.com/office/powerpoint/2010/main" val="2015409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New Roman" charset="0"/>
                <a:ea typeface="ＭＳ Ｐゴシック" charset="-128"/>
                <a:cs typeface="ＭＳ Ｐゴシック" charset="-128"/>
              </a:rPr>
              <a:t>Como se </a:t>
            </a:r>
            <a:r>
              <a:rPr lang="en-US" sz="1200" kern="1200" dirty="0" err="1" smtClean="0">
                <a:solidFill>
                  <a:schemeClr val="tx1"/>
                </a:solidFill>
                <a:effectLst/>
                <a:latin typeface="Times New Roman" charset="0"/>
                <a:ea typeface="ＭＳ Ｐゴシック" charset="-128"/>
                <a:cs typeface="ＭＳ Ｐゴシック" charset="-128"/>
              </a:rPr>
              <a:t>ve</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en</a:t>
            </a:r>
            <a:r>
              <a:rPr lang="en-US" sz="1200" kern="1200" dirty="0" smtClean="0">
                <a:solidFill>
                  <a:schemeClr val="tx1"/>
                </a:solidFill>
                <a:effectLst/>
                <a:latin typeface="Times New Roman" charset="0"/>
                <a:ea typeface="ＭＳ Ｐゴシック" charset="-128"/>
                <a:cs typeface="ＭＳ Ｐゴシック" charset="-128"/>
              </a:rPr>
              <a:t> el </a:t>
            </a:r>
            <a:r>
              <a:rPr lang="en-US" sz="1200" kern="1200" dirty="0" err="1" smtClean="0">
                <a:solidFill>
                  <a:schemeClr val="tx1"/>
                </a:solidFill>
                <a:effectLst/>
                <a:latin typeface="Times New Roman" charset="0"/>
                <a:ea typeface="ＭＳ Ｐゴシック" charset="-128"/>
                <a:cs typeface="ＭＳ Ｐゴシック" charset="-128"/>
              </a:rPr>
              <a:t>período</a:t>
            </a:r>
            <a:r>
              <a:rPr lang="en-US" sz="1200" kern="1200" dirty="0" smtClean="0">
                <a:solidFill>
                  <a:schemeClr val="tx1"/>
                </a:solidFill>
                <a:effectLst/>
                <a:latin typeface="Times New Roman" charset="0"/>
                <a:ea typeface="ＭＳ Ｐゴシック" charset="-128"/>
                <a:cs typeface="ＭＳ Ｐゴシック" charset="-128"/>
              </a:rPr>
              <a:t> 2003-2008, </a:t>
            </a:r>
            <a:r>
              <a:rPr lang="en-US" sz="1200" kern="1200" dirty="0" err="1" smtClean="0">
                <a:solidFill>
                  <a:schemeClr val="tx1"/>
                </a:solidFill>
                <a:effectLst/>
                <a:latin typeface="Times New Roman" charset="0"/>
                <a:ea typeface="ＭＳ Ｐゴシック" charset="-128"/>
                <a:cs typeface="ＭＳ Ｐゴシック" charset="-128"/>
              </a:rPr>
              <a:t>caracterizado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por</a:t>
            </a:r>
            <a:r>
              <a:rPr lang="en-US" sz="1200" kern="1200" dirty="0" smtClean="0">
                <a:solidFill>
                  <a:schemeClr val="tx1"/>
                </a:solidFill>
                <a:effectLst/>
                <a:latin typeface="Times New Roman" charset="0"/>
                <a:ea typeface="ＭＳ Ｐゴシック" charset="-128"/>
                <a:cs typeface="ＭＳ Ｐゴシック" charset="-128"/>
              </a:rPr>
              <a:t> un </a:t>
            </a:r>
            <a:r>
              <a:rPr lang="en-US" sz="1200" kern="1200" dirty="0" err="1" smtClean="0">
                <a:solidFill>
                  <a:schemeClr val="tx1"/>
                </a:solidFill>
                <a:effectLst/>
                <a:latin typeface="Times New Roman" charset="0"/>
                <a:ea typeface="ＭＳ Ｐゴシック" charset="-128"/>
                <a:cs typeface="ＭＳ Ｐゴシック" charset="-128"/>
              </a:rPr>
              <a:t>fuerte</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crecimiento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económico</a:t>
            </a:r>
            <a:r>
              <a:rPr lang="en-US" sz="1200" kern="1200" dirty="0" smtClean="0">
                <a:solidFill>
                  <a:schemeClr val="tx1"/>
                </a:solidFill>
                <a:effectLst/>
                <a:latin typeface="Times New Roman" charset="0"/>
                <a:ea typeface="ＭＳ Ｐゴシック" charset="-128"/>
                <a:cs typeface="ＭＳ Ｐゴシック" charset="-128"/>
              </a:rPr>
              <a:t> y </a:t>
            </a:r>
            <a:r>
              <a:rPr lang="en-US" sz="1200" kern="1200" dirty="0" err="1" smtClean="0">
                <a:solidFill>
                  <a:schemeClr val="tx1"/>
                </a:solidFill>
                <a:effectLst/>
                <a:latin typeface="Times New Roman" charset="0"/>
                <a:ea typeface="ＭＳ Ｐゴシック" charset="-128"/>
                <a:cs typeface="ＭＳ Ｐゴシック" charset="-128"/>
              </a:rPr>
              <a:t>políticas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activas</a:t>
            </a:r>
            <a:r>
              <a:rPr lang="en-US" sz="1200" kern="1200" dirty="0" smtClean="0">
                <a:solidFill>
                  <a:schemeClr val="tx1"/>
                </a:solidFill>
                <a:effectLst/>
                <a:latin typeface="Times New Roman" charset="0"/>
                <a:ea typeface="ＭＳ Ｐゴシック" charset="-128"/>
                <a:cs typeface="ＭＳ Ｐゴシック" charset="-128"/>
              </a:rPr>
              <a:t> de </a:t>
            </a:r>
            <a:r>
              <a:rPr lang="en-US" sz="1200" kern="1200" dirty="0" err="1" smtClean="0">
                <a:solidFill>
                  <a:schemeClr val="tx1"/>
                </a:solidFill>
                <a:effectLst/>
                <a:latin typeface="Times New Roman" charset="0"/>
                <a:ea typeface="ＭＳ Ｐゴシック" charset="-128"/>
                <a:cs typeface="ＭＳ Ｐゴシック" charset="-128"/>
              </a:rPr>
              <a:t>empleo</a:t>
            </a:r>
            <a:r>
              <a:rPr lang="en-US" sz="1200" kern="1200" dirty="0" smtClean="0">
                <a:solidFill>
                  <a:schemeClr val="tx1"/>
                </a:solidFill>
                <a:effectLst/>
                <a:latin typeface="Times New Roman" charset="0"/>
                <a:ea typeface="ＭＳ Ｐゴシック" charset="-128"/>
                <a:cs typeface="ＭＳ Ｐゴシック" charset="-128"/>
              </a:rPr>
              <a:t>, se</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consolidó</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en</a:t>
            </a:r>
            <a:r>
              <a:rPr lang="en-US" sz="1200" kern="1200" baseline="0" dirty="0" smtClean="0">
                <a:solidFill>
                  <a:schemeClr val="tx1"/>
                </a:solidFill>
                <a:effectLst/>
                <a:latin typeface="Times New Roman" charset="0"/>
                <a:ea typeface="ＭＳ Ｐゴシック" charset="-128"/>
                <a:cs typeface="ＭＳ Ｐゴシック" charset="-128"/>
              </a:rPr>
              <a:t> un </a:t>
            </a:r>
            <a:r>
              <a:rPr lang="en-US" sz="1200" kern="1200" baseline="0" dirty="0" err="1" smtClean="0">
                <a:solidFill>
                  <a:schemeClr val="tx1"/>
                </a:solidFill>
                <a:effectLst/>
                <a:latin typeface="Times New Roman" charset="0"/>
                <a:ea typeface="ＭＳ Ｐゴシック" charset="-128"/>
                <a:cs typeface="ＭＳ Ｐゴシック" charset="-128"/>
              </a:rPr>
              <a:t>incremento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significativo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en</a:t>
            </a:r>
            <a:r>
              <a:rPr lang="en-US" sz="1200" kern="1200" baseline="0" dirty="0" smtClean="0">
                <a:solidFill>
                  <a:schemeClr val="tx1"/>
                </a:solidFill>
                <a:effectLst/>
                <a:latin typeface="Times New Roman" charset="0"/>
                <a:ea typeface="ＭＳ Ｐゴシック" charset="-128"/>
                <a:cs typeface="ＭＳ Ｐゴシック" charset="-128"/>
              </a:rPr>
              <a:t> el </a:t>
            </a:r>
            <a:r>
              <a:rPr lang="en-US" sz="1200" kern="1200" baseline="0" dirty="0" err="1" smtClean="0">
                <a:solidFill>
                  <a:schemeClr val="tx1"/>
                </a:solidFill>
                <a:effectLst/>
                <a:latin typeface="Times New Roman" charset="0"/>
                <a:ea typeface="ＭＳ Ｐゴシック" charset="-128"/>
                <a:cs typeface="ＭＳ Ｐゴシック" charset="-128"/>
              </a:rPr>
              <a:t>nivel</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empleo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particularmente</a:t>
            </a:r>
            <a:r>
              <a:rPr lang="en-US" sz="1200" kern="1200" baseline="0" dirty="0" smtClean="0">
                <a:solidFill>
                  <a:schemeClr val="tx1"/>
                </a:solidFill>
                <a:effectLst/>
                <a:latin typeface="Times New Roman" charset="0"/>
                <a:ea typeface="ＭＳ Ｐゴシック" charset="-128"/>
                <a:cs typeface="ＭＳ Ｐゴシック" charset="-128"/>
              </a:rPr>
              <a:t> del </a:t>
            </a:r>
            <a:r>
              <a:rPr lang="en-US" sz="1200" kern="1200" baseline="0" dirty="0" err="1" smtClean="0">
                <a:solidFill>
                  <a:schemeClr val="tx1"/>
                </a:solidFill>
                <a:effectLst/>
                <a:latin typeface="Times New Roman" charset="0"/>
                <a:ea typeface="ＭＳ Ｐゴシック" charset="-128"/>
                <a:cs typeface="ＭＳ Ｐゴシック" charset="-128"/>
              </a:rPr>
              <a:t>empleo</a:t>
            </a:r>
            <a:r>
              <a:rPr lang="en-US" sz="1200" kern="1200" baseline="0" dirty="0" smtClean="0">
                <a:solidFill>
                  <a:schemeClr val="tx1"/>
                </a:solidFill>
                <a:effectLst/>
                <a:latin typeface="Times New Roman" charset="0"/>
                <a:ea typeface="ＭＳ Ｐゴシック" charset="-128"/>
                <a:cs typeface="ＭＳ Ｐゴシック" charset="-128"/>
              </a:rPr>
              <a:t> formal. Este era el principal </a:t>
            </a:r>
            <a:r>
              <a:rPr lang="en-US" sz="1200" kern="1200" baseline="0" dirty="0" err="1" smtClean="0">
                <a:solidFill>
                  <a:schemeClr val="tx1"/>
                </a:solidFill>
                <a:effectLst/>
                <a:latin typeface="Times New Roman" charset="0"/>
                <a:ea typeface="ＭＳ Ｐゴシック" charset="-128"/>
                <a:cs typeface="ＭＳ Ｐゴシック" charset="-128"/>
              </a:rPr>
              <a:t>objetivo</a:t>
            </a:r>
            <a:r>
              <a:rPr lang="en-US" sz="1200" kern="1200" baseline="0" dirty="0" smtClean="0">
                <a:solidFill>
                  <a:schemeClr val="tx1"/>
                </a:solidFill>
                <a:effectLst/>
                <a:latin typeface="Times New Roman" charset="0"/>
                <a:ea typeface="ＭＳ Ｐゴシック" charset="-128"/>
                <a:cs typeface="ＭＳ Ｐゴシック" charset="-128"/>
              </a:rPr>
              <a:t> de la </a:t>
            </a:r>
            <a:r>
              <a:rPr lang="en-US" sz="1200" kern="1200" baseline="0" dirty="0" err="1" smtClean="0">
                <a:solidFill>
                  <a:schemeClr val="tx1"/>
                </a:solidFill>
                <a:effectLst/>
                <a:latin typeface="Times New Roman" charset="0"/>
                <a:ea typeface="ＭＳ Ｐゴシック" charset="-128"/>
                <a:cs typeface="ＭＳ Ｐゴシック" charset="-128"/>
              </a:rPr>
              <a:t>estrageia</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crecimiento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económico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adoptado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desde</a:t>
            </a:r>
            <a:r>
              <a:rPr lang="en-US" sz="1200" kern="1200" baseline="0" dirty="0" smtClean="0">
                <a:solidFill>
                  <a:schemeClr val="tx1"/>
                </a:solidFill>
                <a:effectLst/>
                <a:latin typeface="Times New Roman" charset="0"/>
                <a:ea typeface="ＭＳ Ｐゴシック" charset="-128"/>
                <a:cs typeface="ＭＳ Ｐゴシック" charset="-128"/>
              </a:rPr>
              <a:t> 2003:</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creación</a:t>
            </a:r>
            <a:r>
              <a:rPr lang="en-US" sz="1200" kern="1200" dirty="0" smtClean="0">
                <a:solidFill>
                  <a:schemeClr val="tx1"/>
                </a:solidFill>
                <a:effectLst/>
                <a:latin typeface="Times New Roman" charset="0"/>
                <a:ea typeface="ＭＳ Ｐゴシック" charset="-128"/>
                <a:cs typeface="ＭＳ Ｐゴシック" charset="-128"/>
              </a:rPr>
              <a:t> de </a:t>
            </a:r>
            <a:r>
              <a:rPr lang="en-US" sz="1200" kern="1200" dirty="0" err="1" smtClean="0">
                <a:solidFill>
                  <a:schemeClr val="tx1"/>
                </a:solidFill>
                <a:effectLst/>
                <a:latin typeface="Times New Roman" charset="0"/>
                <a:ea typeface="ＭＳ Ｐゴシック" charset="-128"/>
                <a:cs typeface="ＭＳ Ｐゴシック" charset="-128"/>
              </a:rPr>
              <a:t>trabajo</a:t>
            </a:r>
            <a:r>
              <a:rPr lang="en-US" sz="1200" kern="1200" dirty="0" smtClean="0">
                <a:solidFill>
                  <a:schemeClr val="tx1"/>
                </a:solidFill>
                <a:effectLst/>
                <a:latin typeface="Times New Roman" charset="0"/>
                <a:ea typeface="ＭＳ Ｐゴシック" charset="-128"/>
                <a:cs typeface="ＭＳ Ｐゴシック" charset="-128"/>
              </a:rPr>
              <a:t> de </a:t>
            </a:r>
            <a:r>
              <a:rPr lang="en-US" sz="1200" kern="1200" dirty="0" err="1" smtClean="0">
                <a:solidFill>
                  <a:schemeClr val="tx1"/>
                </a:solidFill>
                <a:effectLst/>
                <a:latin typeface="Times New Roman" charset="0"/>
                <a:ea typeface="ＭＳ Ｐゴシック" charset="-128"/>
                <a:cs typeface="ＭＳ Ｐゴシック" charset="-128"/>
              </a:rPr>
              <a:t>calidad</a:t>
            </a:r>
            <a:r>
              <a:rPr lang="en-US" sz="1200" kern="1200" dirty="0" smtClean="0">
                <a:solidFill>
                  <a:schemeClr val="tx1"/>
                </a:solidFill>
                <a:effectLst/>
                <a:latin typeface="Times New Roman" charset="0"/>
                <a:ea typeface="ＭＳ Ｐゴシック" charset="-128"/>
                <a:cs typeface="ＭＳ Ｐゴシック" charset="-128"/>
              </a:rPr>
              <a:t> . </a:t>
            </a:r>
            <a:r>
              <a:rPr lang="en-US" sz="1200" kern="1200" dirty="0" err="1" smtClean="0">
                <a:solidFill>
                  <a:schemeClr val="tx1"/>
                </a:solidFill>
                <a:effectLst/>
                <a:latin typeface="Times New Roman" charset="0"/>
                <a:ea typeface="ＭＳ Ｐゴシック" charset="-128"/>
                <a:cs typeface="ＭＳ Ｐゴシック" charset="-128"/>
              </a:rPr>
              <a:t>Complementariamente</a:t>
            </a:r>
            <a:r>
              <a:rPr lang="en-US" sz="1200" kern="1200" dirty="0" smtClean="0">
                <a:solidFill>
                  <a:schemeClr val="tx1"/>
                </a:solidFill>
                <a:effectLst/>
                <a:latin typeface="Times New Roman" charset="0"/>
                <a:ea typeface="ＭＳ Ｐゴシック" charset="-128"/>
                <a:cs typeface="ＭＳ Ｐゴシック" charset="-128"/>
              </a:rPr>
              <a:t> a </a:t>
            </a:r>
            <a:r>
              <a:rPr lang="en-US" sz="1200" kern="1200" dirty="0" err="1" smtClean="0">
                <a:solidFill>
                  <a:schemeClr val="tx1"/>
                </a:solidFill>
                <a:effectLst/>
                <a:latin typeface="Times New Roman" charset="0"/>
                <a:ea typeface="ＭＳ Ｐゴシック" charset="-128"/>
                <a:cs typeface="ＭＳ Ｐゴシック" charset="-128"/>
              </a:rPr>
              <a:t>este</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esquema</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macroeconómico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centrado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en</a:t>
            </a:r>
            <a:r>
              <a:rPr lang="en-US" sz="1200" kern="1200" dirty="0" smtClean="0">
                <a:solidFill>
                  <a:schemeClr val="tx1"/>
                </a:solidFill>
                <a:effectLst/>
                <a:latin typeface="Times New Roman" charset="0"/>
                <a:ea typeface="ＭＳ Ｐゴシック" charset="-128"/>
                <a:cs typeface="ＭＳ Ｐゴシック" charset="-128"/>
              </a:rPr>
              <a:t> el </a:t>
            </a:r>
            <a:r>
              <a:rPr lang="en-US" sz="1200" kern="1200" dirty="0" err="1" smtClean="0">
                <a:solidFill>
                  <a:schemeClr val="tx1"/>
                </a:solidFill>
                <a:effectLst/>
                <a:latin typeface="Times New Roman" charset="0"/>
                <a:ea typeface="ＭＳ Ｐゴシック" charset="-128"/>
                <a:cs typeface="ＭＳ Ｐゴシック" charset="-128"/>
              </a:rPr>
              <a:t>empleo</a:t>
            </a:r>
            <a:r>
              <a:rPr lang="en-US" sz="1200" kern="1200" dirty="0" smtClean="0">
                <a:solidFill>
                  <a:schemeClr val="tx1"/>
                </a:solidFill>
                <a:effectLst/>
                <a:latin typeface="Times New Roman" charset="0"/>
                <a:ea typeface="ＭＳ Ｐゴシック" charset="-128"/>
                <a:cs typeface="ＭＳ Ｐゴシック" charset="-128"/>
              </a:rPr>
              <a:t>,</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fueron</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importantes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algunas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iniciativas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en</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este</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período</a:t>
            </a:r>
            <a:r>
              <a:rPr lang="en-GB" sz="1200" kern="1200" baseline="0" dirty="0" smtClean="0">
                <a:solidFill>
                  <a:schemeClr val="tx1"/>
                </a:solidFill>
                <a:effectLst/>
                <a:latin typeface="Times New Roman" charset="0"/>
                <a:ea typeface="ＭＳ Ｐゴシック" charset="-128"/>
                <a:cs typeface="ＭＳ Ｐゴシック" charset="-128"/>
              </a:rPr>
              <a:t>:</a:t>
            </a:r>
          </a:p>
          <a:p>
            <a:pPr marL="285750" indent="-285750">
              <a:lnSpc>
                <a:spcPct val="80000"/>
              </a:lnSpc>
              <a:buAutoNum type="romanLcParenBoth"/>
            </a:pPr>
            <a:r>
              <a:rPr lang="en-US" altLang="es-ES" sz="200" dirty="0" smtClean="0"/>
              <a:t>Nuevo </a:t>
            </a:r>
            <a:r>
              <a:rPr lang="en-US" altLang="es-ES" sz="200" dirty="0" err="1" smtClean="0"/>
              <a:t>marco</a:t>
            </a:r>
            <a:r>
              <a:rPr lang="en-US" altLang="es-ES" sz="200" dirty="0" smtClean="0"/>
              <a:t> </a:t>
            </a:r>
            <a:r>
              <a:rPr lang="en-US" altLang="es-ES" sz="200" dirty="0" err="1" smtClean="0"/>
              <a:t>regulatorio</a:t>
            </a:r>
            <a:r>
              <a:rPr lang="en-US" altLang="es-ES" sz="200" baseline="0" dirty="0" smtClean="0"/>
              <a:t> </a:t>
            </a:r>
            <a:r>
              <a:rPr lang="en-US" altLang="es-ES" sz="200" baseline="0" dirty="0" err="1" smtClean="0"/>
              <a:t>que</a:t>
            </a:r>
            <a:r>
              <a:rPr lang="en-US" altLang="es-ES" sz="200" baseline="0" dirty="0" smtClean="0"/>
              <a:t> </a:t>
            </a:r>
            <a:r>
              <a:rPr lang="en-US" altLang="es-ES" sz="200" baseline="0" dirty="0" err="1" smtClean="0"/>
              <a:t>redujo</a:t>
            </a:r>
            <a:r>
              <a:rPr lang="en-US" altLang="es-ES" sz="200" baseline="0" dirty="0" smtClean="0"/>
              <a:t> los </a:t>
            </a:r>
            <a:r>
              <a:rPr lang="en-US" altLang="es-ES" sz="200" baseline="0" dirty="0" err="1" smtClean="0"/>
              <a:t>contratos</a:t>
            </a:r>
            <a:r>
              <a:rPr lang="en-US" altLang="es-ES" sz="200" baseline="0" dirty="0" smtClean="0"/>
              <a:t> </a:t>
            </a:r>
            <a:r>
              <a:rPr lang="en-US" altLang="es-ES" sz="200" baseline="0" dirty="0" err="1" smtClean="0"/>
              <a:t>flexibles</a:t>
            </a:r>
            <a:r>
              <a:rPr lang="en-US" altLang="es-ES" sz="200" baseline="0" dirty="0" smtClean="0"/>
              <a:t> </a:t>
            </a:r>
            <a:endParaRPr lang="en-US" altLang="es-ES" sz="1200" b="1" dirty="0" smtClean="0">
              <a:solidFill>
                <a:schemeClr val="accent2"/>
              </a:solidFill>
              <a:latin typeface="Trebuchet MS" pitchFamily="34" charset="0"/>
            </a:endParaRPr>
          </a:p>
          <a:p>
            <a:pPr marL="285750" marR="0" indent="-285750" algn="l" defTabSz="914400" rtl="0" eaLnBrk="0" fontAlgn="base" latinLnBrk="0" hangingPunct="0">
              <a:lnSpc>
                <a:spcPct val="80000"/>
              </a:lnSpc>
              <a:spcBef>
                <a:spcPct val="30000"/>
              </a:spcBef>
              <a:spcAft>
                <a:spcPct val="0"/>
              </a:spcAft>
              <a:buClrTx/>
              <a:buSzTx/>
              <a:buFontTx/>
              <a:buAutoNum type="romanLcParenBoth"/>
              <a:tabLst/>
              <a:defRPr/>
            </a:pPr>
            <a:r>
              <a:rPr lang="en-US" altLang="es-ES" sz="1200" dirty="0" err="1" smtClean="0">
                <a:solidFill>
                  <a:schemeClr val="accent2"/>
                </a:solidFill>
                <a:latin typeface="Trebuchet MS" pitchFamily="34" charset="0"/>
              </a:rPr>
              <a:t>Una</a:t>
            </a:r>
            <a:r>
              <a:rPr lang="en-US" altLang="es-ES" sz="1200" dirty="0" smtClean="0">
                <a:solidFill>
                  <a:schemeClr val="accent2"/>
                </a:solidFill>
                <a:latin typeface="Trebuchet MS" pitchFamily="34" charset="0"/>
              </a:rPr>
              <a:t> de </a:t>
            </a:r>
            <a:r>
              <a:rPr lang="en-US" altLang="es-ES" sz="1200" dirty="0" err="1" smtClean="0">
                <a:solidFill>
                  <a:schemeClr val="accent2"/>
                </a:solidFill>
                <a:latin typeface="Trebuchet MS" pitchFamily="34" charset="0"/>
              </a:rPr>
              <a:t>las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políticas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más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importantes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fue</a:t>
            </a:r>
            <a:r>
              <a:rPr lang="en-US" altLang="es-ES" sz="1200" dirty="0" smtClean="0">
                <a:solidFill>
                  <a:schemeClr val="accent2"/>
                </a:solidFill>
                <a:latin typeface="Trebuchet MS" pitchFamily="34" charset="0"/>
              </a:rPr>
              <a:t> el </a:t>
            </a:r>
            <a:r>
              <a:rPr lang="en-US" altLang="es-ES" sz="1200" dirty="0" err="1" smtClean="0">
                <a:solidFill>
                  <a:schemeClr val="accent2"/>
                </a:solidFill>
                <a:latin typeface="Trebuchet MS" pitchFamily="34" charset="0"/>
              </a:rPr>
              <a:t>fortalecimiento</a:t>
            </a:r>
            <a:r>
              <a:rPr lang="en-US" altLang="es-ES" sz="1200" dirty="0" smtClean="0">
                <a:solidFill>
                  <a:schemeClr val="accent2"/>
                </a:solidFill>
                <a:latin typeface="Trebuchet MS" pitchFamily="34" charset="0"/>
              </a:rPr>
              <a:t> de la </a:t>
            </a:r>
            <a:r>
              <a:rPr lang="en-US" altLang="es-ES" sz="1200" dirty="0" err="1" smtClean="0">
                <a:solidFill>
                  <a:schemeClr val="accent2"/>
                </a:solidFill>
                <a:latin typeface="Trebuchet MS" pitchFamily="34" charset="0"/>
              </a:rPr>
              <a:t>isnpección</a:t>
            </a:r>
            <a:r>
              <a:rPr lang="en-US" altLang="es-ES" sz="1200" dirty="0" smtClean="0">
                <a:solidFill>
                  <a:schemeClr val="accent2"/>
                </a:solidFill>
                <a:latin typeface="Trebuchet MS" pitchFamily="34" charset="0"/>
              </a:rPr>
              <a:t> del </a:t>
            </a:r>
            <a:r>
              <a:rPr lang="en-US" altLang="es-ES" sz="1200" dirty="0" err="1" smtClean="0">
                <a:solidFill>
                  <a:schemeClr val="accent2"/>
                </a:solidFill>
                <a:latin typeface="Trebuchet MS" pitchFamily="34" charset="0"/>
              </a:rPr>
              <a:t>trabajo</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incluyendo</a:t>
            </a:r>
            <a:r>
              <a:rPr lang="en-US" altLang="es-ES" sz="1200" dirty="0" smtClean="0">
                <a:solidFill>
                  <a:schemeClr val="accent2"/>
                </a:solidFill>
                <a:latin typeface="Trebuchet MS" pitchFamily="34" charset="0"/>
              </a:rPr>
              <a:t> un </a:t>
            </a:r>
            <a:r>
              <a:rPr lang="en-US" altLang="es-ES" sz="1200" dirty="0" err="1" smtClean="0">
                <a:solidFill>
                  <a:schemeClr val="accent2"/>
                </a:solidFill>
                <a:latin typeface="Trebuchet MS" pitchFamily="34" charset="0"/>
              </a:rPr>
              <a:t>aumento</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en</a:t>
            </a:r>
            <a:r>
              <a:rPr lang="en-US" altLang="es-ES" sz="1200" dirty="0" smtClean="0">
                <a:solidFill>
                  <a:schemeClr val="accent2"/>
                </a:solidFill>
                <a:latin typeface="Trebuchet MS" pitchFamily="34" charset="0"/>
              </a:rPr>
              <a:t> la </a:t>
            </a:r>
            <a:r>
              <a:rPr lang="en-US" altLang="es-ES" sz="1200" dirty="0" err="1" smtClean="0">
                <a:solidFill>
                  <a:schemeClr val="accent2"/>
                </a:solidFill>
                <a:latin typeface="Trebuchet MS" pitchFamily="34" charset="0"/>
              </a:rPr>
              <a:t>cantidad</a:t>
            </a:r>
            <a:r>
              <a:rPr lang="en-US" altLang="es-ES" sz="1200" dirty="0" smtClean="0">
                <a:solidFill>
                  <a:schemeClr val="accent2"/>
                </a:solidFill>
                <a:latin typeface="Trebuchet MS" pitchFamily="34" charset="0"/>
              </a:rPr>
              <a:t> de </a:t>
            </a:r>
            <a:r>
              <a:rPr lang="en-US" altLang="es-ES" sz="1200" dirty="0" err="1" smtClean="0">
                <a:solidFill>
                  <a:schemeClr val="accent2"/>
                </a:solidFill>
                <a:latin typeface="Trebuchet MS" pitchFamily="34" charset="0"/>
              </a:rPr>
              <a:t>inspectores</a:t>
            </a:r>
            <a:r>
              <a:rPr lang="en-US" altLang="es-ES" sz="1200" dirty="0" smtClean="0">
                <a:solidFill>
                  <a:schemeClr val="accent2"/>
                </a:solidFill>
                <a:latin typeface="Trebuchet MS" pitchFamily="34" charset="0"/>
              </a:rPr>
              <a:t> y un </a:t>
            </a:r>
            <a:r>
              <a:rPr lang="en-US" altLang="es-ES" sz="1200" dirty="0" err="1" smtClean="0">
                <a:solidFill>
                  <a:schemeClr val="accent2"/>
                </a:solidFill>
                <a:latin typeface="Trebuchet MS" pitchFamily="34" charset="0"/>
              </a:rPr>
              <a:t>incremento</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en</a:t>
            </a:r>
            <a:r>
              <a:rPr lang="en-US" altLang="es-ES" sz="1200" dirty="0" smtClean="0">
                <a:solidFill>
                  <a:schemeClr val="accent2"/>
                </a:solidFill>
                <a:latin typeface="Trebuchet MS" pitchFamily="34" charset="0"/>
              </a:rPr>
              <a:t> la </a:t>
            </a:r>
            <a:r>
              <a:rPr lang="en-US" altLang="es-ES" sz="1200" dirty="0" err="1" smtClean="0">
                <a:solidFill>
                  <a:schemeClr val="accent2"/>
                </a:solidFill>
                <a:latin typeface="Trebuchet MS" pitchFamily="34" charset="0"/>
              </a:rPr>
              <a:t>calificación</a:t>
            </a:r>
            <a:r>
              <a:rPr lang="en-US" altLang="es-ES" sz="1200" dirty="0" smtClean="0">
                <a:solidFill>
                  <a:schemeClr val="accent2"/>
                </a:solidFill>
                <a:latin typeface="Trebuchet MS" pitchFamily="34" charset="0"/>
              </a:rPr>
              <a:t> de los </a:t>
            </a:r>
            <a:r>
              <a:rPr lang="en-US" altLang="es-ES" sz="1200" dirty="0" err="1" smtClean="0">
                <a:solidFill>
                  <a:schemeClr val="accent2"/>
                </a:solidFill>
                <a:latin typeface="Trebuchet MS" pitchFamily="34" charset="0"/>
              </a:rPr>
              <a:t>mismos</a:t>
            </a:r>
            <a:r>
              <a:rPr lang="en-US" altLang="es-ES" sz="1200" dirty="0" smtClean="0">
                <a:solidFill>
                  <a:schemeClr val="accent2"/>
                </a:solidFill>
                <a:latin typeface="Trebuchet MS" pitchFamily="34" charset="0"/>
              </a:rPr>
              <a:t>; </a:t>
            </a:r>
          </a:p>
          <a:p>
            <a:pPr marL="285750" marR="0" indent="-285750" algn="l" defTabSz="914400" rtl="0" eaLnBrk="0" fontAlgn="base" latinLnBrk="0" hangingPunct="0">
              <a:lnSpc>
                <a:spcPct val="80000"/>
              </a:lnSpc>
              <a:spcBef>
                <a:spcPct val="30000"/>
              </a:spcBef>
              <a:spcAft>
                <a:spcPct val="0"/>
              </a:spcAft>
              <a:buClrTx/>
              <a:buSzTx/>
              <a:buFontTx/>
              <a:buAutoNum type="romanLcParenBoth"/>
              <a:tabLst/>
              <a:defRPr/>
            </a:pPr>
            <a:r>
              <a:rPr lang="en-US" altLang="es-ES" sz="1200" dirty="0" err="1" smtClean="0">
                <a:solidFill>
                  <a:schemeClr val="accent2"/>
                </a:solidFill>
                <a:latin typeface="Trebuchet MS" pitchFamily="34" charset="0"/>
              </a:rPr>
              <a:t>Acuerdos</a:t>
            </a:r>
            <a:r>
              <a:rPr lang="en-US" altLang="es-ES" sz="1200" dirty="0" smtClean="0">
                <a:solidFill>
                  <a:schemeClr val="accent2"/>
                </a:solidFill>
                <a:latin typeface="Trebuchet MS" pitchFamily="34" charset="0"/>
              </a:rPr>
              <a:t> con </a:t>
            </a:r>
            <a:r>
              <a:rPr lang="en-US" altLang="es-ES" sz="1200" dirty="0" err="1" smtClean="0">
                <a:solidFill>
                  <a:schemeClr val="accent2"/>
                </a:solidFill>
                <a:latin typeface="Trebuchet MS" pitchFamily="34" charset="0"/>
              </a:rPr>
              <a:t>las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provicncias</a:t>
            </a:r>
            <a:r>
              <a:rPr lang="en-US" altLang="es-ES" sz="1200" dirty="0" smtClean="0">
                <a:solidFill>
                  <a:schemeClr val="accent2"/>
                </a:solidFill>
                <a:latin typeface="Trebuchet MS" pitchFamily="34" charset="0"/>
              </a:rPr>
              <a:t> y </a:t>
            </a:r>
            <a:r>
              <a:rPr lang="en-US" altLang="es-ES" sz="1200" dirty="0" err="1" smtClean="0">
                <a:solidFill>
                  <a:schemeClr val="accent2"/>
                </a:solidFill>
                <a:latin typeface="Trebuchet MS" pitchFamily="34" charset="0"/>
              </a:rPr>
              <a:t>gobiernos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regionales</a:t>
            </a:r>
            <a:r>
              <a:rPr lang="en-US" altLang="es-ES" sz="1200" dirty="0" smtClean="0">
                <a:solidFill>
                  <a:schemeClr val="accent2"/>
                </a:solidFill>
                <a:latin typeface="Trebuchet MS" pitchFamily="34" charset="0"/>
              </a:rPr>
              <a:t> </a:t>
            </a:r>
          </a:p>
          <a:p>
            <a:pPr marL="285750" marR="0" indent="-285750" algn="l" defTabSz="914400" rtl="0" eaLnBrk="0" fontAlgn="base" latinLnBrk="0" hangingPunct="0">
              <a:lnSpc>
                <a:spcPct val="80000"/>
              </a:lnSpc>
              <a:spcBef>
                <a:spcPct val="30000"/>
              </a:spcBef>
              <a:spcAft>
                <a:spcPct val="0"/>
              </a:spcAft>
              <a:buClrTx/>
              <a:buSzTx/>
              <a:buFontTx/>
              <a:buAutoNum type="romanLcParenBoth"/>
              <a:tabLst/>
              <a:defRPr/>
            </a:pPr>
            <a:r>
              <a:rPr lang="en-US" altLang="es-ES" sz="1200" dirty="0" smtClean="0">
                <a:solidFill>
                  <a:schemeClr val="accent2"/>
                </a:solidFill>
                <a:latin typeface="Trebuchet MS" pitchFamily="34" charset="0"/>
              </a:rPr>
              <a:t>Un </a:t>
            </a:r>
            <a:r>
              <a:rPr lang="en-US" altLang="es-ES" sz="1200" dirty="0" err="1" smtClean="0">
                <a:solidFill>
                  <a:schemeClr val="accent2"/>
                </a:solidFill>
                <a:latin typeface="Trebuchet MS" pitchFamily="34" charset="0"/>
              </a:rPr>
              <a:t>tema</a:t>
            </a:r>
            <a:r>
              <a:rPr lang="en-US" altLang="es-ES" sz="1200" dirty="0" smtClean="0">
                <a:solidFill>
                  <a:schemeClr val="accent2"/>
                </a:solidFill>
                <a:latin typeface="Trebuchet MS" pitchFamily="34" charset="0"/>
              </a:rPr>
              <a:t> clave </a:t>
            </a:r>
            <a:r>
              <a:rPr lang="en-US" altLang="es-ES" sz="1200" dirty="0" err="1" smtClean="0">
                <a:solidFill>
                  <a:schemeClr val="accent2"/>
                </a:solidFill>
                <a:latin typeface="Trebuchet MS" pitchFamily="34" charset="0"/>
              </a:rPr>
              <a:t>fue</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instalar</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en</a:t>
            </a:r>
            <a:r>
              <a:rPr lang="en-US" altLang="es-ES" sz="1200" dirty="0" smtClean="0">
                <a:solidFill>
                  <a:schemeClr val="accent2"/>
                </a:solidFill>
                <a:latin typeface="Trebuchet MS" pitchFamily="34" charset="0"/>
              </a:rPr>
              <a:t> la agenda </a:t>
            </a:r>
            <a:r>
              <a:rPr lang="en-US" altLang="es-ES" sz="1200" dirty="0" err="1" smtClean="0">
                <a:solidFill>
                  <a:schemeClr val="accent2"/>
                </a:solidFill>
                <a:latin typeface="Trebuchet MS" pitchFamily="34" charset="0"/>
              </a:rPr>
              <a:t>pública</a:t>
            </a:r>
            <a:r>
              <a:rPr lang="en-US" altLang="es-ES" sz="1200" dirty="0" smtClean="0">
                <a:solidFill>
                  <a:schemeClr val="accent2"/>
                </a:solidFill>
                <a:latin typeface="Trebuchet MS" pitchFamily="34" charset="0"/>
              </a:rPr>
              <a:t> el </a:t>
            </a:r>
            <a:r>
              <a:rPr lang="en-US" altLang="es-ES" sz="1200" dirty="0" err="1" smtClean="0">
                <a:solidFill>
                  <a:schemeClr val="accent2"/>
                </a:solidFill>
                <a:latin typeface="Trebuchet MS" pitchFamily="34" charset="0"/>
              </a:rPr>
              <a:t>tema</a:t>
            </a:r>
            <a:r>
              <a:rPr lang="en-US" altLang="es-ES" sz="1200" dirty="0" smtClean="0">
                <a:solidFill>
                  <a:schemeClr val="accent2"/>
                </a:solidFill>
                <a:latin typeface="Trebuchet MS" pitchFamily="34" charset="0"/>
              </a:rPr>
              <a:t> de la </a:t>
            </a:r>
            <a:r>
              <a:rPr lang="en-US" altLang="es-ES" sz="1200" dirty="0" err="1" smtClean="0">
                <a:solidFill>
                  <a:schemeClr val="accent2"/>
                </a:solidFill>
                <a:latin typeface="Trebuchet MS" pitchFamily="34" charset="0"/>
              </a:rPr>
              <a:t>informalidad</a:t>
            </a:r>
            <a:r>
              <a:rPr lang="en-US" altLang="es-ES" sz="1200" dirty="0" smtClean="0">
                <a:solidFill>
                  <a:schemeClr val="accent2"/>
                </a:solidFill>
                <a:latin typeface="Trebuchet MS" pitchFamily="34" charset="0"/>
              </a:rPr>
              <a:t> .  </a:t>
            </a:r>
            <a:r>
              <a:rPr lang="en-US" altLang="es-ES" sz="1200" dirty="0" err="1" smtClean="0">
                <a:solidFill>
                  <a:schemeClr val="accent2"/>
                </a:solidFill>
                <a:latin typeface="Trebuchet MS" pitchFamily="34" charset="0"/>
              </a:rPr>
              <a:t>Había</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que</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cambiar</a:t>
            </a:r>
            <a:r>
              <a:rPr lang="en-US" altLang="es-ES" sz="1200" dirty="0" smtClean="0">
                <a:solidFill>
                  <a:schemeClr val="accent2"/>
                </a:solidFill>
                <a:latin typeface="Trebuchet MS" pitchFamily="34" charset="0"/>
              </a:rPr>
              <a:t> la </a:t>
            </a:r>
            <a:r>
              <a:rPr lang="en-US" altLang="es-ES" sz="1200" dirty="0" err="1" smtClean="0">
                <a:solidFill>
                  <a:schemeClr val="accent2"/>
                </a:solidFill>
                <a:latin typeface="Trebuchet MS" pitchFamily="34" charset="0"/>
              </a:rPr>
              <a:t>cultura</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que</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cuaquier</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trabajo</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es</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mejor</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que</a:t>
            </a:r>
            <a:r>
              <a:rPr lang="en-US" altLang="es-ES" sz="1200" baseline="0" dirty="0" smtClean="0">
                <a:solidFill>
                  <a:schemeClr val="accent2"/>
                </a:solidFill>
                <a:latin typeface="Trebuchet MS" pitchFamily="34" charset="0"/>
              </a:rPr>
              <a:t> el </a:t>
            </a:r>
            <a:r>
              <a:rPr lang="en-US" altLang="es-ES" sz="1200" baseline="0" dirty="0" err="1" smtClean="0">
                <a:solidFill>
                  <a:schemeClr val="accent2"/>
                </a:solidFill>
                <a:latin typeface="Trebuchet MS" pitchFamily="34" charset="0"/>
              </a:rPr>
              <a:t>desempleo</a:t>
            </a:r>
            <a:r>
              <a:rPr lang="en-US" altLang="es-ES" sz="1200" baseline="0" dirty="0" smtClean="0">
                <a:solidFill>
                  <a:schemeClr val="accent2"/>
                </a:solidFill>
                <a:latin typeface="Trebuchet MS" pitchFamily="34" charset="0"/>
              </a:rPr>
              <a:t>”, y </a:t>
            </a:r>
            <a:r>
              <a:rPr lang="en-US" altLang="es-ES" sz="1200" baseline="0" dirty="0" err="1" smtClean="0">
                <a:solidFill>
                  <a:schemeClr val="accent2"/>
                </a:solidFill>
                <a:latin typeface="Trebuchet MS" pitchFamily="34" charset="0"/>
              </a:rPr>
              <a:t>enfatizar</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que</a:t>
            </a:r>
            <a:r>
              <a:rPr lang="en-US" altLang="es-ES" sz="1200" baseline="0" dirty="0" smtClean="0">
                <a:solidFill>
                  <a:schemeClr val="accent2"/>
                </a:solidFill>
                <a:latin typeface="Trebuchet MS" pitchFamily="34" charset="0"/>
              </a:rPr>
              <a:t> el </a:t>
            </a:r>
            <a:r>
              <a:rPr lang="en-US" altLang="es-ES" sz="1200" baseline="0" dirty="0" err="1" smtClean="0">
                <a:solidFill>
                  <a:schemeClr val="accent2"/>
                </a:solidFill>
                <a:latin typeface="Trebuchet MS" pitchFamily="34" charset="0"/>
              </a:rPr>
              <a:t>trabajo</a:t>
            </a:r>
            <a:r>
              <a:rPr lang="en-US" altLang="es-ES" sz="1200" baseline="0" dirty="0" smtClean="0">
                <a:solidFill>
                  <a:schemeClr val="accent2"/>
                </a:solidFill>
                <a:latin typeface="Trebuchet MS" pitchFamily="34" charset="0"/>
              </a:rPr>
              <a:t> formal </a:t>
            </a:r>
            <a:r>
              <a:rPr lang="en-US" altLang="es-ES" sz="1200" baseline="0" dirty="0" err="1" smtClean="0">
                <a:solidFill>
                  <a:schemeClr val="accent2"/>
                </a:solidFill>
                <a:latin typeface="Trebuchet MS" pitchFamily="34" charset="0"/>
              </a:rPr>
              <a:t>es</a:t>
            </a:r>
            <a:r>
              <a:rPr lang="en-US" altLang="es-ES" sz="1200" baseline="0" dirty="0" smtClean="0">
                <a:solidFill>
                  <a:schemeClr val="accent2"/>
                </a:solidFill>
                <a:latin typeface="Trebuchet MS" pitchFamily="34" charset="0"/>
              </a:rPr>
              <a:t> el </a:t>
            </a:r>
            <a:r>
              <a:rPr lang="en-US" altLang="es-ES" sz="1200" baseline="0" dirty="0" err="1" smtClean="0">
                <a:solidFill>
                  <a:schemeClr val="accent2"/>
                </a:solidFill>
                <a:latin typeface="Trebuchet MS" pitchFamily="34" charset="0"/>
              </a:rPr>
              <a:t>mejor</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camino</a:t>
            </a:r>
            <a:r>
              <a:rPr lang="en-US" altLang="es-ES" sz="1200" baseline="0" dirty="0" smtClean="0">
                <a:solidFill>
                  <a:schemeClr val="accent2"/>
                </a:solidFill>
                <a:latin typeface="Trebuchet MS" pitchFamily="34" charset="0"/>
              </a:rPr>
              <a:t> para la </a:t>
            </a:r>
            <a:r>
              <a:rPr lang="en-US" altLang="es-ES" sz="1200" baseline="0" dirty="0" err="1" smtClean="0">
                <a:solidFill>
                  <a:schemeClr val="accent2"/>
                </a:solidFill>
                <a:latin typeface="Trebuchet MS" pitchFamily="34" charset="0"/>
              </a:rPr>
              <a:t>inclusión</a:t>
            </a:r>
            <a:r>
              <a:rPr lang="en-US" altLang="es-ES" sz="1200" baseline="0" dirty="0" smtClean="0">
                <a:solidFill>
                  <a:schemeClr val="accent2"/>
                </a:solidFill>
                <a:latin typeface="Trebuchet MS" pitchFamily="34" charset="0"/>
              </a:rPr>
              <a:t> social</a:t>
            </a:r>
            <a:endParaRPr lang="en-US" altLang="es-ES" sz="1200" dirty="0" smtClean="0">
              <a:solidFill>
                <a:schemeClr val="accent2"/>
              </a:solidFill>
              <a:latin typeface="Trebuchet MS" pitchFamily="34" charset="0"/>
            </a:endParaRPr>
          </a:p>
          <a:p>
            <a:pPr marL="285750" indent="-285750">
              <a:lnSpc>
                <a:spcPct val="80000"/>
              </a:lnSpc>
              <a:buAutoNum type="romanLcParenBoth"/>
            </a:pPr>
            <a:r>
              <a:rPr lang="en-US" altLang="es-ES" sz="1200" dirty="0" smtClean="0">
                <a:solidFill>
                  <a:schemeClr val="accent2"/>
                </a:solidFill>
                <a:latin typeface="Trebuchet MS" pitchFamily="34" charset="0"/>
              </a:rPr>
              <a:t>Se </a:t>
            </a:r>
            <a:r>
              <a:rPr lang="en-US" altLang="es-ES" sz="1200" dirty="0" err="1" smtClean="0">
                <a:solidFill>
                  <a:schemeClr val="accent2"/>
                </a:solidFill>
                <a:latin typeface="Trebuchet MS" pitchFamily="34" charset="0"/>
              </a:rPr>
              <a:t>redujo</a:t>
            </a:r>
            <a:r>
              <a:rPr lang="en-US" altLang="es-ES" sz="1200" baseline="0" dirty="0" smtClean="0">
                <a:solidFill>
                  <a:schemeClr val="accent2"/>
                </a:solidFill>
                <a:latin typeface="Trebuchet MS" pitchFamily="34" charset="0"/>
              </a:rPr>
              <a:t> el </a:t>
            </a:r>
            <a:r>
              <a:rPr lang="en-US" altLang="es-ES" sz="1200" baseline="0" dirty="0" err="1" smtClean="0">
                <a:solidFill>
                  <a:schemeClr val="accent2"/>
                </a:solidFill>
                <a:latin typeface="Trebuchet MS" pitchFamily="34" charset="0"/>
              </a:rPr>
              <a:t>costo</a:t>
            </a:r>
            <a:r>
              <a:rPr lang="en-US" altLang="es-ES" sz="1200" baseline="0" dirty="0" smtClean="0">
                <a:solidFill>
                  <a:schemeClr val="accent2"/>
                </a:solidFill>
                <a:latin typeface="Trebuchet MS" pitchFamily="34" charset="0"/>
              </a:rPr>
              <a:t> de </a:t>
            </a:r>
            <a:r>
              <a:rPr lang="en-US" altLang="es-ES" sz="1200" baseline="0" dirty="0" err="1" smtClean="0">
                <a:solidFill>
                  <a:schemeClr val="accent2"/>
                </a:solidFill>
                <a:latin typeface="Trebuchet MS" pitchFamily="34" charset="0"/>
              </a:rPr>
              <a:t>reclutamiento</a:t>
            </a:r>
            <a:r>
              <a:rPr lang="en-US" altLang="es-ES" sz="1200" baseline="0" dirty="0" smtClean="0">
                <a:solidFill>
                  <a:schemeClr val="accent2"/>
                </a:solidFill>
                <a:latin typeface="Trebuchet MS" pitchFamily="34" charset="0"/>
              </a:rPr>
              <a:t> para </a:t>
            </a:r>
            <a:r>
              <a:rPr lang="en-US" altLang="es-ES" sz="1200" baseline="0" dirty="0" err="1" smtClean="0">
                <a:solidFill>
                  <a:schemeClr val="accent2"/>
                </a:solidFill>
                <a:latin typeface="Trebuchet MS" pitchFamily="34" charset="0"/>
              </a:rPr>
              <a:t>las</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pequeñas</a:t>
            </a:r>
            <a:r>
              <a:rPr lang="en-US" altLang="es-ES" sz="1200" baseline="0" dirty="0" smtClean="0">
                <a:solidFill>
                  <a:schemeClr val="accent2"/>
                </a:solidFill>
                <a:latin typeface="Trebuchet MS" pitchFamily="34" charset="0"/>
              </a:rPr>
              <a:t> y </a:t>
            </a:r>
            <a:r>
              <a:rPr lang="en-US" altLang="es-ES" sz="1200" baseline="0" dirty="0" err="1" smtClean="0">
                <a:solidFill>
                  <a:schemeClr val="accent2"/>
                </a:solidFill>
                <a:latin typeface="Trebuchet MS" pitchFamily="34" charset="0"/>
              </a:rPr>
              <a:t>medianas</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empresas</a:t>
            </a:r>
            <a:r>
              <a:rPr lang="en-US" altLang="es-ES" sz="1200" baseline="0" dirty="0" smtClean="0">
                <a:solidFill>
                  <a:schemeClr val="accent2"/>
                </a:solidFill>
                <a:latin typeface="Trebuchet MS" pitchFamily="34" charset="0"/>
              </a:rPr>
              <a:t> </a:t>
            </a:r>
            <a:r>
              <a:rPr lang="en-US" altLang="es-ES" sz="1200" dirty="0" smtClean="0">
                <a:solidFill>
                  <a:schemeClr val="accent2"/>
                </a:solidFill>
                <a:latin typeface="Trebuchet MS" pitchFamily="34" charset="0"/>
              </a:rPr>
              <a:t>.</a:t>
            </a:r>
          </a:p>
          <a:p>
            <a:pPr marL="285750" indent="-285750">
              <a:lnSpc>
                <a:spcPct val="80000"/>
              </a:lnSpc>
              <a:buAutoNum type="romanLcParenBoth"/>
            </a:pPr>
            <a:r>
              <a:rPr lang="en-US" altLang="es-ES" sz="1200" dirty="0" smtClean="0">
                <a:solidFill>
                  <a:schemeClr val="accent2"/>
                </a:solidFill>
                <a:latin typeface="Trebuchet MS" pitchFamily="34" charset="0"/>
              </a:rPr>
              <a:t>Se </a:t>
            </a:r>
            <a:r>
              <a:rPr lang="en-US" altLang="es-ES" sz="1200" dirty="0" err="1" smtClean="0">
                <a:solidFill>
                  <a:schemeClr val="accent2"/>
                </a:solidFill>
                <a:latin typeface="Trebuchet MS" pitchFamily="34" charset="0"/>
              </a:rPr>
              <a:t>establecieron</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beneficios</a:t>
            </a:r>
            <a:r>
              <a:rPr lang="en-US" altLang="es-ES" sz="1200" dirty="0" smtClean="0">
                <a:solidFill>
                  <a:schemeClr val="accent2"/>
                </a:solidFill>
                <a:latin typeface="Trebuchet MS" pitchFamily="34" charset="0"/>
              </a:rPr>
              <a:t> </a:t>
            </a:r>
            <a:r>
              <a:rPr lang="en-US" altLang="es-ES" sz="1200" dirty="0" err="1" smtClean="0">
                <a:solidFill>
                  <a:schemeClr val="accent2"/>
                </a:solidFill>
                <a:latin typeface="Trebuchet MS" pitchFamily="34" charset="0"/>
              </a:rPr>
              <a:t>impositivos</a:t>
            </a:r>
            <a:r>
              <a:rPr lang="en-US" altLang="es-ES" sz="1200" baseline="0" dirty="0" smtClean="0">
                <a:solidFill>
                  <a:schemeClr val="accent2"/>
                </a:solidFill>
                <a:latin typeface="Trebuchet MS" pitchFamily="34" charset="0"/>
              </a:rPr>
              <a:t> para </a:t>
            </a:r>
            <a:r>
              <a:rPr lang="en-US" altLang="es-ES" sz="1200" baseline="0" dirty="0" err="1" smtClean="0">
                <a:solidFill>
                  <a:schemeClr val="accent2"/>
                </a:solidFill>
                <a:latin typeface="Trebuchet MS" pitchFamily="34" charset="0"/>
              </a:rPr>
              <a:t>las</a:t>
            </a:r>
            <a:r>
              <a:rPr lang="en-US" altLang="es-ES" sz="1200" baseline="0" dirty="0" smtClean="0">
                <a:solidFill>
                  <a:schemeClr val="accent2"/>
                </a:solidFill>
                <a:latin typeface="Trebuchet MS" pitchFamily="34" charset="0"/>
              </a:rPr>
              <a:t> personas </a:t>
            </a:r>
            <a:r>
              <a:rPr lang="en-US" altLang="es-ES" sz="1200" baseline="0" dirty="0" err="1" smtClean="0">
                <a:solidFill>
                  <a:schemeClr val="accent2"/>
                </a:solidFill>
                <a:latin typeface="Trebuchet MS" pitchFamily="34" charset="0"/>
              </a:rPr>
              <a:t>que</a:t>
            </a:r>
            <a:r>
              <a:rPr lang="en-US" altLang="es-ES" sz="1200" baseline="0" dirty="0" smtClean="0">
                <a:solidFill>
                  <a:schemeClr val="accent2"/>
                </a:solidFill>
                <a:latin typeface="Trebuchet MS" pitchFamily="34" charset="0"/>
              </a:rPr>
              <a:t> </a:t>
            </a:r>
            <a:r>
              <a:rPr lang="en-US" altLang="es-ES" sz="1200" baseline="0" dirty="0" err="1" smtClean="0">
                <a:solidFill>
                  <a:schemeClr val="accent2"/>
                </a:solidFill>
                <a:latin typeface="Trebuchet MS" pitchFamily="34" charset="0"/>
              </a:rPr>
              <a:t>formalizaban</a:t>
            </a:r>
            <a:r>
              <a:rPr lang="en-US" altLang="es-ES" sz="1200" baseline="0" dirty="0" smtClean="0">
                <a:solidFill>
                  <a:schemeClr val="accent2"/>
                </a:solidFill>
                <a:latin typeface="Trebuchet MS" pitchFamily="34" charset="0"/>
              </a:rPr>
              <a:t> a </a:t>
            </a:r>
            <a:r>
              <a:rPr lang="en-US" altLang="es-ES" sz="1200" baseline="0" dirty="0" err="1" smtClean="0">
                <a:solidFill>
                  <a:schemeClr val="accent2"/>
                </a:solidFill>
                <a:latin typeface="Trebuchet MS" pitchFamily="34" charset="0"/>
              </a:rPr>
              <a:t>su</a:t>
            </a:r>
            <a:r>
              <a:rPr lang="en-US" altLang="es-ES" sz="1200" baseline="0" dirty="0" smtClean="0">
                <a:solidFill>
                  <a:schemeClr val="accent2"/>
                </a:solidFill>
                <a:latin typeface="Trebuchet MS" pitchFamily="34" charset="0"/>
              </a:rPr>
              <a:t> personal </a:t>
            </a:r>
            <a:r>
              <a:rPr lang="en-US" altLang="es-ES" sz="1200" baseline="0" dirty="0" err="1" smtClean="0">
                <a:solidFill>
                  <a:schemeClr val="accent2"/>
                </a:solidFill>
                <a:latin typeface="Trebuchet MS" pitchFamily="34" charset="0"/>
              </a:rPr>
              <a:t>doméstico</a:t>
            </a:r>
            <a:r>
              <a:rPr lang="en-US" altLang="es-ES" sz="1200" dirty="0" smtClean="0">
                <a:solidFill>
                  <a:schemeClr val="accent2"/>
                </a:solidFill>
                <a:latin typeface="Trebuchet MS" pitchFamily="34" charset="0"/>
              </a:rPr>
              <a:t>.</a:t>
            </a:r>
          </a:p>
          <a:p>
            <a:pPr marL="0" indent="0">
              <a:lnSpc>
                <a:spcPct val="80000"/>
              </a:lnSpc>
              <a:buNone/>
            </a:pPr>
            <a:endParaRPr lang="en-US" altLang="es-ES" sz="1200" dirty="0" smtClean="0">
              <a:solidFill>
                <a:schemeClr val="accent2"/>
              </a:solidFill>
              <a:latin typeface="Trebuchet MS" pitchFamily="34" charset="0"/>
            </a:endParaRPr>
          </a:p>
          <a:p>
            <a:pPr marL="0" indent="0">
              <a:lnSpc>
                <a:spcPct val="80000"/>
              </a:lnSpc>
              <a:buNone/>
            </a:pPr>
            <a:r>
              <a:rPr lang="en-US" altLang="es-ES" sz="1200" dirty="0" smtClean="0">
                <a:solidFill>
                  <a:schemeClr val="accent2"/>
                </a:solidFill>
                <a:latin typeface="Trebuchet MS" pitchFamily="34" charset="0"/>
              </a:rPr>
              <a:t>As we can see, the main idea was to create specific incentives for solving the different informality challenges.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New Roman" charset="0"/>
              <a:ea typeface="ＭＳ Ｐゴシック" charset="-128"/>
              <a:cs typeface="ＭＳ Ｐゴシック"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New Roman" charset="0"/>
              <a:ea typeface="ＭＳ Ｐゴシック" charset="-128"/>
              <a:cs typeface="ＭＳ Ｐゴシック" charset="-128"/>
            </a:endParaRPr>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12</a:t>
            </a:fld>
            <a:endParaRPr lang="es-ES_tradnl" dirty="0"/>
          </a:p>
        </p:txBody>
      </p:sp>
    </p:spTree>
    <p:extLst>
      <p:ext uri="{BB962C8B-B14F-4D97-AF65-F5344CB8AC3E}">
        <p14:creationId xmlns:p14="http://schemas.microsoft.com/office/powerpoint/2010/main" val="1328695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fontAlgn="auto"/>
            <a:r>
              <a:rPr lang="en-US" sz="1200" kern="1200" dirty="0" smtClean="0">
                <a:solidFill>
                  <a:schemeClr val="tx1"/>
                </a:solidFill>
                <a:effectLst/>
                <a:latin typeface="Times New Roman" charset="0"/>
                <a:ea typeface="ＭＳ Ｐゴシック" charset="-128"/>
                <a:cs typeface="ＭＳ Ｐゴシック" charset="-128"/>
              </a:rPr>
              <a:t>El </a:t>
            </a:r>
            <a:r>
              <a:rPr lang="en-US" sz="1200" kern="1200" dirty="0" err="1" smtClean="0">
                <a:solidFill>
                  <a:schemeClr val="tx1"/>
                </a:solidFill>
                <a:effectLst/>
                <a:latin typeface="Times New Roman" charset="0"/>
                <a:ea typeface="ＭＳ Ｐゴシック" charset="-128"/>
                <a:cs typeface="ＭＳ Ｐゴシック" charset="-128"/>
              </a:rPr>
              <a:t>período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siguiente</a:t>
            </a:r>
            <a:r>
              <a:rPr lang="en-US" sz="1200" kern="1200" dirty="0" smtClean="0">
                <a:solidFill>
                  <a:schemeClr val="tx1"/>
                </a:solidFill>
                <a:effectLst/>
                <a:latin typeface="Times New Roman" charset="0"/>
                <a:ea typeface="ＭＳ Ｐゴシック" charset="-128"/>
                <a:cs typeface="ＭＳ Ｐゴシック" charset="-128"/>
              </a:rPr>
              <a:t>: 2008-2011 , </a:t>
            </a:r>
            <a:r>
              <a:rPr lang="en-US" sz="1200" kern="1200" dirty="0" err="1" smtClean="0">
                <a:solidFill>
                  <a:schemeClr val="tx1"/>
                </a:solidFill>
                <a:effectLst/>
                <a:latin typeface="Times New Roman" charset="0"/>
                <a:ea typeface="ＭＳ Ｐゴシック" charset="-128"/>
                <a:cs typeface="ＭＳ Ｐゴシック" charset="-128"/>
              </a:rPr>
              <a:t>en</a:t>
            </a:r>
            <a:r>
              <a:rPr lang="en-US" sz="1200" kern="1200" dirty="0" smtClean="0">
                <a:solidFill>
                  <a:schemeClr val="tx1"/>
                </a:solidFill>
                <a:effectLst/>
                <a:latin typeface="Times New Roman" charset="0"/>
                <a:ea typeface="ＭＳ Ｐゴシック" charset="-128"/>
                <a:cs typeface="ＭＳ Ｐゴシック" charset="-128"/>
              </a:rPr>
              <a:t> el </a:t>
            </a:r>
            <a:r>
              <a:rPr lang="en-US" sz="1200" kern="1200" dirty="0" err="1" smtClean="0">
                <a:solidFill>
                  <a:schemeClr val="tx1"/>
                </a:solidFill>
                <a:effectLst/>
                <a:latin typeface="Times New Roman" charset="0"/>
                <a:ea typeface="ＭＳ Ｐゴシック" charset="-128"/>
                <a:cs typeface="ＭＳ Ｐゴシック" charset="-128"/>
              </a:rPr>
              <a:t>contexto</a:t>
            </a:r>
            <a:r>
              <a:rPr lang="en-US" sz="1200" kern="1200" dirty="0" smtClean="0">
                <a:solidFill>
                  <a:schemeClr val="tx1"/>
                </a:solidFill>
                <a:effectLst/>
                <a:latin typeface="Times New Roman" charset="0"/>
                <a:ea typeface="ＭＳ Ｐゴシック" charset="-128"/>
                <a:cs typeface="ＭＳ Ｐゴシック" charset="-128"/>
              </a:rPr>
              <a:t> de la crisis </a:t>
            </a:r>
            <a:r>
              <a:rPr lang="en-US" sz="1200" kern="1200" dirty="0" err="1" smtClean="0">
                <a:solidFill>
                  <a:schemeClr val="tx1"/>
                </a:solidFill>
                <a:effectLst/>
                <a:latin typeface="Times New Roman" charset="0"/>
                <a:ea typeface="ＭＳ Ｐゴシック" charset="-128"/>
                <a:cs typeface="ＭＳ Ｐゴシック" charset="-128"/>
              </a:rPr>
              <a:t>financiera</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internacional</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estuvo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caracterizado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por</a:t>
            </a:r>
            <a:r>
              <a:rPr lang="en-US" sz="1200" kern="1200" dirty="0" smtClean="0">
                <a:solidFill>
                  <a:schemeClr val="tx1"/>
                </a:solidFill>
                <a:effectLst/>
                <a:latin typeface="Times New Roman" charset="0"/>
                <a:ea typeface="ＭＳ Ｐゴシック" charset="-128"/>
                <a:cs typeface="ＭＳ Ｐゴシック" charset="-128"/>
              </a:rPr>
              <a:t> dos </a:t>
            </a:r>
            <a:r>
              <a:rPr lang="en-US" sz="1200" kern="1200" dirty="0" err="1" smtClean="0">
                <a:solidFill>
                  <a:schemeClr val="tx1"/>
                </a:solidFill>
                <a:effectLst/>
                <a:latin typeface="Times New Roman" charset="0"/>
                <a:ea typeface="ＭＳ Ｐゴシック" charset="-128"/>
                <a:cs typeface="ＭＳ Ｐゴシック" charset="-128"/>
              </a:rPr>
              <a:t>tipos</a:t>
            </a:r>
            <a:r>
              <a:rPr lang="en-US" sz="1200" kern="1200" dirty="0" smtClean="0">
                <a:solidFill>
                  <a:schemeClr val="tx1"/>
                </a:solidFill>
                <a:effectLst/>
                <a:latin typeface="Times New Roman" charset="0"/>
                <a:ea typeface="ＭＳ Ｐゴシック" charset="-128"/>
                <a:cs typeface="ＭＳ Ｐゴシック" charset="-128"/>
              </a:rPr>
              <a:t> de </a:t>
            </a:r>
            <a:r>
              <a:rPr lang="en-US" sz="1200" kern="1200" dirty="0" err="1" smtClean="0">
                <a:solidFill>
                  <a:schemeClr val="tx1"/>
                </a:solidFill>
                <a:effectLst/>
                <a:latin typeface="Times New Roman" charset="0"/>
                <a:ea typeface="ＭＳ Ｐゴシック" charset="-128"/>
                <a:cs typeface="ＭＳ Ｐゴシック" charset="-128"/>
              </a:rPr>
              <a:t>políticas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baseline="0" dirty="0" smtClean="0">
                <a:solidFill>
                  <a:schemeClr val="tx1"/>
                </a:solidFill>
                <a:effectLst/>
                <a:latin typeface="Times New Roman" charset="0"/>
                <a:ea typeface="ＭＳ Ｐゴシック" charset="-128"/>
                <a:cs typeface="ＭＳ Ｐゴシック" charset="-128"/>
              </a:rPr>
              <a:t>. </a:t>
            </a:r>
          </a:p>
          <a:p>
            <a:pPr fontAlgn="auto"/>
            <a:r>
              <a:rPr lang="en-US" sz="1200" kern="1200" baseline="0" dirty="0" err="1" smtClean="0">
                <a:solidFill>
                  <a:schemeClr val="tx1"/>
                </a:solidFill>
                <a:effectLst/>
                <a:latin typeface="Times New Roman" charset="0"/>
                <a:ea typeface="ＭＳ Ｐゴシック" charset="-128"/>
                <a:cs typeface="ＭＳ Ｐゴシック" charset="-128"/>
              </a:rPr>
              <a:t>Por</a:t>
            </a:r>
            <a:r>
              <a:rPr lang="en-US" sz="1200" kern="1200" baseline="0" dirty="0" smtClean="0">
                <a:solidFill>
                  <a:schemeClr val="tx1"/>
                </a:solidFill>
                <a:effectLst/>
                <a:latin typeface="Times New Roman" charset="0"/>
                <a:ea typeface="ＭＳ Ｐゴシック" charset="-128"/>
                <a:cs typeface="ＭＳ Ｐゴシック" charset="-128"/>
              </a:rPr>
              <a:t> un </a:t>
            </a:r>
            <a:r>
              <a:rPr lang="en-US" sz="1200" kern="1200" baseline="0" dirty="0" err="1" smtClean="0">
                <a:solidFill>
                  <a:schemeClr val="tx1"/>
                </a:solidFill>
                <a:effectLst/>
                <a:latin typeface="Times New Roman" charset="0"/>
                <a:ea typeface="ＭＳ Ｐゴシック" charset="-128"/>
                <a:cs typeface="ＭＳ Ｐゴシック" charset="-128"/>
              </a:rPr>
              <a:t>lado</a:t>
            </a:r>
            <a:r>
              <a:rPr lang="en-US" sz="1200" kern="1200" baseline="0" dirty="0" smtClean="0">
                <a:solidFill>
                  <a:schemeClr val="tx1"/>
                </a:solidFill>
                <a:effectLst/>
                <a:latin typeface="Times New Roman" charset="0"/>
                <a:ea typeface="ＭＳ Ｐゴシック" charset="-128"/>
                <a:cs typeface="ＭＳ Ｐゴシック" charset="-128"/>
              </a:rPr>
              <a:t>, la </a:t>
            </a:r>
            <a:r>
              <a:rPr lang="en-US" sz="1200" kern="1200" baseline="0" dirty="0" err="1" smtClean="0">
                <a:solidFill>
                  <a:schemeClr val="tx1"/>
                </a:solidFill>
                <a:effectLst/>
                <a:latin typeface="Times New Roman" charset="0"/>
                <a:ea typeface="ＭＳ Ｐゴシック" charset="-128"/>
                <a:cs typeface="ＭＳ Ｐゴシック" charset="-128"/>
              </a:rPr>
              <a:t>implementación</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políticas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contraciclícas</a:t>
            </a:r>
            <a:r>
              <a:rPr lang="en-US" sz="1200" kern="1200" baseline="0" dirty="0" smtClean="0">
                <a:solidFill>
                  <a:schemeClr val="tx1"/>
                </a:solidFill>
                <a:effectLst/>
                <a:latin typeface="Times New Roman" charset="0"/>
                <a:ea typeface="ＭＳ Ｐゴシック" charset="-128"/>
                <a:cs typeface="ＭＳ Ｐゴシック" charset="-128"/>
              </a:rPr>
              <a:t> para </a:t>
            </a:r>
            <a:r>
              <a:rPr lang="en-US" sz="1200" kern="1200" baseline="0" dirty="0" err="1" smtClean="0">
                <a:solidFill>
                  <a:schemeClr val="tx1"/>
                </a:solidFill>
                <a:effectLst/>
                <a:latin typeface="Times New Roman" charset="0"/>
                <a:ea typeface="ＭＳ Ｐゴシック" charset="-128"/>
                <a:cs typeface="ＭＳ Ｐゴシック" charset="-128"/>
              </a:rPr>
              <a:t>mantener</a:t>
            </a:r>
            <a:r>
              <a:rPr lang="en-US" sz="1200" kern="1200" baseline="0" dirty="0" smtClean="0">
                <a:solidFill>
                  <a:schemeClr val="tx1"/>
                </a:solidFill>
                <a:effectLst/>
                <a:latin typeface="Times New Roman" charset="0"/>
                <a:ea typeface="ＭＳ Ｐゴシック" charset="-128"/>
                <a:cs typeface="ＭＳ Ｐゴシック" charset="-128"/>
              </a:rPr>
              <a:t> el </a:t>
            </a:r>
            <a:r>
              <a:rPr lang="en-US" sz="1200" kern="1200" baseline="0" dirty="0" err="1" smtClean="0">
                <a:solidFill>
                  <a:schemeClr val="tx1"/>
                </a:solidFill>
                <a:effectLst/>
                <a:latin typeface="Times New Roman" charset="0"/>
                <a:ea typeface="ＭＳ Ｐゴシック" charset="-128"/>
                <a:cs typeface="ＭＳ Ｐゴシック" charset="-128"/>
              </a:rPr>
              <a:t>nivel</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empleo</a:t>
            </a:r>
            <a:r>
              <a:rPr lang="en-US" sz="1200" kern="1200" baseline="0" dirty="0" smtClean="0">
                <a:solidFill>
                  <a:schemeClr val="tx1"/>
                </a:solidFill>
                <a:effectLst/>
                <a:latin typeface="Times New Roman" charset="0"/>
                <a:ea typeface="ＭＳ Ｐゴシック" charset="-128"/>
                <a:cs typeface="ＭＳ Ｐゴシック" charset="-128"/>
              </a:rPr>
              <a:t> y la </a:t>
            </a:r>
            <a:r>
              <a:rPr lang="en-US" sz="1200" kern="1200" baseline="0" dirty="0" err="1" smtClean="0">
                <a:solidFill>
                  <a:schemeClr val="tx1"/>
                </a:solidFill>
                <a:effectLst/>
                <a:latin typeface="Times New Roman" charset="0"/>
                <a:ea typeface="ＭＳ Ｐゴシック" charset="-128"/>
                <a:cs typeface="ＭＳ Ｐゴシック" charset="-128"/>
              </a:rPr>
              <a:t>relación</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laboral</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dirty="0" smtClean="0">
                <a:solidFill>
                  <a:schemeClr val="tx1"/>
                </a:solidFill>
                <a:effectLst/>
                <a:latin typeface="Times New Roman" charset="0"/>
                <a:ea typeface="ＭＳ Ｐゴシック" charset="-128"/>
                <a:cs typeface="ＭＳ Ｐゴシック" charset="-128"/>
              </a:rPr>
              <a:t>, tales </a:t>
            </a:r>
            <a:r>
              <a:rPr lang="en-US" sz="1200" kern="1200" dirty="0" err="1" smtClean="0">
                <a:solidFill>
                  <a:schemeClr val="tx1"/>
                </a:solidFill>
                <a:effectLst/>
                <a:latin typeface="Times New Roman" charset="0"/>
                <a:ea typeface="ＭＳ Ｐゴシック" charset="-128"/>
                <a:cs typeface="ＭＳ Ｐゴシック" charset="-128"/>
              </a:rPr>
              <a:t>como</a:t>
            </a:r>
            <a:r>
              <a:rPr lang="en-US" sz="1200" kern="1200" dirty="0" smtClean="0">
                <a:solidFill>
                  <a:schemeClr val="tx1"/>
                </a:solidFill>
                <a:effectLst/>
                <a:latin typeface="Times New Roman" charset="0"/>
                <a:ea typeface="ＭＳ Ｐゴシック" charset="-128"/>
                <a:cs typeface="ＭＳ Ｐゴシック" charset="-128"/>
              </a:rPr>
              <a:t> la </a:t>
            </a:r>
            <a:r>
              <a:rPr lang="en-US" sz="1200" kern="1200" dirty="0" err="1" smtClean="0">
                <a:solidFill>
                  <a:schemeClr val="tx1"/>
                </a:solidFill>
                <a:effectLst/>
                <a:latin typeface="Times New Roman" charset="0"/>
                <a:ea typeface="ＭＳ Ｐゴシック" charset="-128"/>
                <a:cs typeface="ＭＳ Ｐゴシック" charset="-128"/>
              </a:rPr>
              <a:t>extensión</a:t>
            </a:r>
            <a:r>
              <a:rPr lang="en-US" sz="1200" kern="1200" baseline="0" dirty="0" smtClean="0">
                <a:solidFill>
                  <a:schemeClr val="tx1"/>
                </a:solidFill>
                <a:effectLst/>
                <a:latin typeface="Times New Roman" charset="0"/>
                <a:ea typeface="ＭＳ Ｐゴシック" charset="-128"/>
                <a:cs typeface="ＭＳ Ｐゴシック" charset="-128"/>
              </a:rPr>
              <a:t> de la </a:t>
            </a:r>
            <a:r>
              <a:rPr lang="en-US" sz="1200" kern="1200" baseline="0" dirty="0" err="1" smtClean="0">
                <a:solidFill>
                  <a:schemeClr val="tx1"/>
                </a:solidFill>
                <a:effectLst/>
                <a:latin typeface="Times New Roman" charset="0"/>
                <a:ea typeface="ＭＳ Ｐゴシック" charset="-128"/>
                <a:cs typeface="ＭＳ Ｐゴシック" charset="-128"/>
              </a:rPr>
              <a:t>cobertura</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Programas</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capacitación</a:t>
            </a:r>
            <a:r>
              <a:rPr lang="en-US" sz="1200" kern="1200" baseline="0" dirty="0" smtClean="0">
                <a:solidFill>
                  <a:schemeClr val="tx1"/>
                </a:solidFill>
                <a:effectLst/>
                <a:latin typeface="Times New Roman" charset="0"/>
                <a:ea typeface="ＭＳ Ｐゴシック" charset="-128"/>
                <a:cs typeface="ＭＳ Ｐゴシック" charset="-128"/>
              </a:rPr>
              <a:t> y </a:t>
            </a:r>
            <a:r>
              <a:rPr lang="en-US" sz="1200" kern="1200" baseline="0" dirty="0" err="1" smtClean="0">
                <a:solidFill>
                  <a:schemeClr val="tx1"/>
                </a:solidFill>
                <a:effectLst/>
                <a:latin typeface="Times New Roman" charset="0"/>
                <a:ea typeface="ＭＳ Ｐゴシック" charset="-128"/>
                <a:cs typeface="ＭＳ Ｐゴシック" charset="-128"/>
              </a:rPr>
              <a:t>formación</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así</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como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programas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temporarios</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reducción</a:t>
            </a:r>
            <a:r>
              <a:rPr lang="en-US" sz="1200" kern="1200" baseline="0" dirty="0" smtClean="0">
                <a:solidFill>
                  <a:schemeClr val="tx1"/>
                </a:solidFill>
                <a:effectLst/>
                <a:latin typeface="Times New Roman" charset="0"/>
                <a:ea typeface="ＭＳ Ｐゴシック" charset="-128"/>
                <a:cs typeface="ＭＳ Ｐゴシック" charset="-128"/>
              </a:rPr>
              <a:t> de </a:t>
            </a:r>
            <a:r>
              <a:rPr lang="en-US" sz="1200" kern="1200" baseline="0" dirty="0" err="1" smtClean="0">
                <a:solidFill>
                  <a:schemeClr val="tx1"/>
                </a:solidFill>
                <a:effectLst/>
                <a:latin typeface="Times New Roman" charset="0"/>
                <a:ea typeface="ＭＳ Ｐゴシック" charset="-128"/>
                <a:cs typeface="ＭＳ Ｐゴシック" charset="-128"/>
              </a:rPr>
              <a:t>costos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laborales</a:t>
            </a:r>
            <a:r>
              <a:rPr lang="en-US" sz="1200" kern="1200" baseline="0" dirty="0" smtClean="0">
                <a:solidFill>
                  <a:schemeClr val="tx1"/>
                </a:solidFill>
                <a:effectLst/>
                <a:latin typeface="Times New Roman" charset="0"/>
                <a:ea typeface="ＭＳ Ｐゴシック" charset="-128"/>
                <a:cs typeface="ＭＳ Ｐゴシック" charset="-128"/>
              </a:rPr>
              <a:t> .</a:t>
            </a:r>
            <a:endParaRPr lang="en-US" sz="1200" kern="1200" dirty="0" smtClean="0">
              <a:solidFill>
                <a:schemeClr val="tx1"/>
              </a:solidFill>
              <a:effectLst/>
              <a:latin typeface="Times New Roman" charset="0"/>
              <a:ea typeface="ＭＳ Ｐゴシック" charset="-128"/>
              <a:cs typeface="ＭＳ Ｐゴシック" charset="-128"/>
            </a:endParaRPr>
          </a:p>
          <a:p>
            <a:pPr fontAlgn="auto"/>
            <a:r>
              <a:rPr lang="en-US" sz="1200" kern="1200" dirty="0" err="1" smtClean="0">
                <a:solidFill>
                  <a:schemeClr val="tx1"/>
                </a:solidFill>
                <a:effectLst/>
                <a:latin typeface="Times New Roman" charset="0"/>
                <a:ea typeface="ＭＳ Ｐゴシック" charset="-128"/>
                <a:cs typeface="ＭＳ Ｐゴシック" charset="-128"/>
              </a:rPr>
              <a:t>Por</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otro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lado</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políticas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complementarias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tendientes</a:t>
            </a:r>
            <a:r>
              <a:rPr lang="en-US" sz="1200" kern="1200" dirty="0" smtClean="0">
                <a:solidFill>
                  <a:schemeClr val="tx1"/>
                </a:solidFill>
                <a:effectLst/>
                <a:latin typeface="Times New Roman" charset="0"/>
                <a:ea typeface="ＭＳ Ｐゴシック" charset="-128"/>
                <a:cs typeface="ＭＳ Ｐゴシック" charset="-128"/>
              </a:rPr>
              <a:t> a </a:t>
            </a:r>
            <a:r>
              <a:rPr lang="en-US" sz="1200" kern="1200" dirty="0" err="1" smtClean="0">
                <a:solidFill>
                  <a:schemeClr val="tx1"/>
                </a:solidFill>
                <a:effectLst/>
                <a:latin typeface="Times New Roman" charset="0"/>
                <a:ea typeface="ＭＳ Ｐゴシック" charset="-128"/>
                <a:cs typeface="ＭＳ Ｐゴシック" charset="-128"/>
              </a:rPr>
              <a:t>moderar</a:t>
            </a:r>
            <a:r>
              <a:rPr lang="en-US" sz="1200" kern="1200" dirty="0" smtClean="0">
                <a:solidFill>
                  <a:schemeClr val="tx1"/>
                </a:solidFill>
                <a:effectLst/>
                <a:latin typeface="Times New Roman" charset="0"/>
                <a:ea typeface="ＭＳ Ｐゴシック" charset="-128"/>
                <a:cs typeface="ＭＳ Ｐゴシック" charset="-128"/>
              </a:rPr>
              <a:t> el </a:t>
            </a:r>
            <a:r>
              <a:rPr lang="en-US" sz="1200" kern="1200" dirty="0" err="1" smtClean="0">
                <a:solidFill>
                  <a:schemeClr val="tx1"/>
                </a:solidFill>
                <a:effectLst/>
                <a:latin typeface="Times New Roman" charset="0"/>
                <a:ea typeface="ＭＳ Ｐゴシック" charset="-128"/>
                <a:cs typeface="ＭＳ Ｐゴシック" charset="-128"/>
              </a:rPr>
              <a:t>impacto</a:t>
            </a:r>
            <a:r>
              <a:rPr lang="en-US" sz="1200" kern="1200" dirty="0" smtClean="0">
                <a:solidFill>
                  <a:schemeClr val="tx1"/>
                </a:solidFill>
                <a:effectLst/>
                <a:latin typeface="Times New Roman" charset="0"/>
                <a:ea typeface="ＭＳ Ｐゴシック" charset="-128"/>
                <a:cs typeface="ＭＳ Ｐゴシック" charset="-128"/>
              </a:rPr>
              <a:t> social de la crisis</a:t>
            </a:r>
            <a:r>
              <a:rPr lang="en-US" sz="1200" kern="1200" baseline="0" dirty="0" smtClean="0">
                <a:solidFill>
                  <a:schemeClr val="tx1"/>
                </a:solidFill>
                <a:effectLst/>
                <a:latin typeface="Times New Roman" charset="0"/>
                <a:ea typeface="ＭＳ Ｐゴシック" charset="-128"/>
                <a:cs typeface="ＭＳ Ｐゴシック" charset="-128"/>
              </a:rPr>
              <a:t> y </a:t>
            </a:r>
            <a:r>
              <a:rPr lang="en-US" sz="1200" kern="1200" baseline="0" dirty="0" err="1" smtClean="0">
                <a:solidFill>
                  <a:schemeClr val="tx1"/>
                </a:solidFill>
                <a:effectLst/>
                <a:latin typeface="Times New Roman" charset="0"/>
                <a:ea typeface="ＭＳ Ｐゴシック" charset="-128"/>
                <a:cs typeface="ＭＳ Ｐゴシック" charset="-128"/>
              </a:rPr>
              <a:t>preservar</a:t>
            </a:r>
            <a:r>
              <a:rPr lang="en-US" sz="1200" kern="1200" baseline="0" dirty="0" smtClean="0">
                <a:solidFill>
                  <a:schemeClr val="tx1"/>
                </a:solidFill>
                <a:effectLst/>
                <a:latin typeface="Times New Roman" charset="0"/>
                <a:ea typeface="ＭＳ Ｐゴシック" charset="-128"/>
                <a:cs typeface="ＭＳ Ｐゴシック" charset="-128"/>
              </a:rPr>
              <a:t> los </a:t>
            </a:r>
            <a:r>
              <a:rPr lang="en-US" sz="1200" kern="1200" baseline="0" dirty="0" err="1" smtClean="0">
                <a:solidFill>
                  <a:schemeClr val="tx1"/>
                </a:solidFill>
                <a:effectLst/>
                <a:latin typeface="Times New Roman" charset="0"/>
                <a:ea typeface="ＭＳ Ｐゴシック" charset="-128"/>
                <a:cs typeface="ＭＳ Ｐゴシック" charset="-128"/>
              </a:rPr>
              <a:t>ingresos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laborales</a:t>
            </a:r>
            <a:r>
              <a:rPr lang="en-US" sz="1200" kern="1200" baseline="0" dirty="0" smtClean="0">
                <a:solidFill>
                  <a:schemeClr val="tx1"/>
                </a:solidFill>
                <a:effectLst/>
                <a:latin typeface="Times New Roman" charset="0"/>
                <a:ea typeface="ＭＳ Ｐゴシック" charset="-128"/>
                <a:cs typeface="ＭＳ Ｐゴシック" charset="-128"/>
              </a:rPr>
              <a:t> , </a:t>
            </a:r>
            <a:r>
              <a:rPr lang="en-US" sz="1200" kern="1200" baseline="0" dirty="0" err="1" smtClean="0">
                <a:solidFill>
                  <a:schemeClr val="tx1"/>
                </a:solidFill>
                <a:effectLst/>
                <a:latin typeface="Times New Roman" charset="0"/>
                <a:ea typeface="ＭＳ Ｐゴシック" charset="-128"/>
                <a:cs typeface="ＭＳ Ｐゴシック" charset="-128"/>
              </a:rPr>
              <a:t>fortaleciendo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las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instituciones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laborales</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como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negociación</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colectiva</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salario</a:t>
            </a:r>
            <a:r>
              <a:rPr lang="en-US" sz="1200" kern="1200" baseline="0" dirty="0" smtClean="0">
                <a:solidFill>
                  <a:schemeClr val="tx1"/>
                </a:solidFill>
                <a:effectLst/>
                <a:latin typeface="Times New Roman" charset="0"/>
                <a:ea typeface="ＭＳ Ｐゴシック" charset="-128"/>
                <a:cs typeface="ＭＳ Ｐゴシック" charset="-128"/>
              </a:rPr>
              <a:t> </a:t>
            </a:r>
            <a:r>
              <a:rPr lang="en-US" sz="1200" kern="1200" baseline="0" dirty="0" err="1" smtClean="0">
                <a:solidFill>
                  <a:schemeClr val="tx1"/>
                </a:solidFill>
                <a:effectLst/>
                <a:latin typeface="Times New Roman" charset="0"/>
                <a:ea typeface="ＭＳ Ｐゴシック" charset="-128"/>
                <a:cs typeface="ＭＳ Ｐゴシック" charset="-128"/>
              </a:rPr>
              <a:t>mínimo</a:t>
            </a:r>
            <a:r>
              <a:rPr lang="en-US" sz="1200" kern="1200" baseline="0" dirty="0" smtClean="0">
                <a:solidFill>
                  <a:schemeClr val="tx1"/>
                </a:solidFill>
                <a:effectLst/>
                <a:latin typeface="Times New Roman" charset="0"/>
                <a:ea typeface="ＭＳ Ｐゴシック" charset="-128"/>
                <a:cs typeface="ＭＳ Ｐゴシック" charset="-128"/>
              </a:rPr>
              <a:t> y </a:t>
            </a:r>
            <a:r>
              <a:rPr lang="en-US" sz="1200" kern="1200" baseline="0" dirty="0" err="1" smtClean="0">
                <a:solidFill>
                  <a:schemeClr val="tx1"/>
                </a:solidFill>
                <a:effectLst/>
                <a:latin typeface="Times New Roman" charset="0"/>
                <a:ea typeface="ＭＳ Ｐゴシック" charset="-128"/>
                <a:cs typeface="ＭＳ Ｐゴシック" charset="-128"/>
              </a:rPr>
              <a:t>protección</a:t>
            </a:r>
            <a:r>
              <a:rPr lang="en-US" sz="1200" kern="1200" baseline="0" dirty="0" smtClean="0">
                <a:solidFill>
                  <a:schemeClr val="tx1"/>
                </a:solidFill>
                <a:effectLst/>
                <a:latin typeface="Times New Roman" charset="0"/>
                <a:ea typeface="ＭＳ Ｐゴシック" charset="-128"/>
                <a:cs typeface="ＭＳ Ｐゴシック" charset="-128"/>
              </a:rPr>
              <a:t> social </a:t>
            </a:r>
            <a:r>
              <a:rPr lang="en-US" sz="1200" kern="1200" dirty="0" smtClean="0">
                <a:solidFill>
                  <a:schemeClr val="tx1"/>
                </a:solidFill>
                <a:effectLst/>
                <a:latin typeface="Times New Roman" charset="0"/>
                <a:ea typeface="ＭＳ Ｐゴシック" charset="-128"/>
                <a:cs typeface="ＭＳ Ｐゴシック" charset="-128"/>
              </a:rPr>
              <a:t>. </a:t>
            </a:r>
            <a:endParaRPr lang="es-ES" sz="1200" kern="1200" dirty="0" smtClean="0">
              <a:solidFill>
                <a:schemeClr val="tx1"/>
              </a:solidFill>
              <a:effectLst/>
              <a:latin typeface="Times New Roman" charset="0"/>
              <a:ea typeface="ＭＳ Ｐゴシック" charset="-128"/>
              <a:cs typeface="ＭＳ Ｐゴシック" charset="-128"/>
            </a:endParaRPr>
          </a:p>
          <a:p>
            <a:endParaRPr lang="es-ES" sz="1200" kern="1200" dirty="0" smtClean="0">
              <a:solidFill>
                <a:schemeClr val="tx1"/>
              </a:solidFill>
              <a:effectLst/>
              <a:latin typeface="Times New Roman" charset="0"/>
              <a:ea typeface="ＭＳ Ｐゴシック" charset="-128"/>
              <a:cs typeface="ＭＳ Ｐゴシック" charset="-128"/>
            </a:endParaRPr>
          </a:p>
          <a:p>
            <a:pPr marL="1250449" indent="0" algn="just">
              <a:spcBef>
                <a:spcPts val="0"/>
              </a:spcBef>
              <a:buClr>
                <a:srgbClr val="038DD6"/>
              </a:buClr>
              <a:buFont typeface="Wingdings" pitchFamily="2" charset="2"/>
              <a:buNone/>
              <a:defRPr/>
            </a:pPr>
            <a:endParaRPr lang="es-MX" sz="1200" dirty="0" smtClean="0">
              <a:solidFill>
                <a:schemeClr val="tx2"/>
              </a:solidFill>
            </a:endParaRPr>
          </a:p>
          <a:p>
            <a:pPr marL="1250449" indent="0" algn="just">
              <a:spcBef>
                <a:spcPts val="0"/>
              </a:spcBef>
              <a:buClr>
                <a:srgbClr val="038DD6"/>
              </a:buClr>
              <a:buFont typeface="Wingdings" pitchFamily="2" charset="2"/>
              <a:buNone/>
              <a:defRPr/>
            </a:pPr>
            <a:endParaRPr lang="es-MX" sz="1200" dirty="0" smtClean="0">
              <a:solidFill>
                <a:schemeClr val="tx2"/>
              </a:solidFill>
            </a:endParaRPr>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13</a:t>
            </a:fld>
            <a:endParaRPr lang="es-ES_tradnl" dirty="0"/>
          </a:p>
        </p:txBody>
      </p:sp>
    </p:spTree>
    <p:extLst>
      <p:ext uri="{BB962C8B-B14F-4D97-AF65-F5344CB8AC3E}">
        <p14:creationId xmlns:p14="http://schemas.microsoft.com/office/powerpoint/2010/main" val="2685252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fontScale="92500" lnSpcReduction="20000"/>
          </a:bodyPr>
          <a:lstStyle/>
          <a:p>
            <a:pPr marL="0" marR="0" indent="0" algn="just" defTabSz="914400" rtl="0" eaLnBrk="0" fontAlgn="base" latinLnBrk="0" hangingPunct="0">
              <a:lnSpc>
                <a:spcPct val="100000"/>
              </a:lnSpc>
              <a:spcBef>
                <a:spcPts val="526"/>
              </a:spcBef>
              <a:spcAft>
                <a:spcPct val="0"/>
              </a:spcAft>
              <a:buClrTx/>
              <a:buSzTx/>
              <a:buFont typeface="Arial" charset="0"/>
              <a:buNone/>
              <a:tabLst/>
              <a:defRPr/>
            </a:pPr>
            <a:r>
              <a:rPr lang="en-US" sz="1600" kern="1200" dirty="0" smtClean="0">
                <a:solidFill>
                  <a:schemeClr val="tx1"/>
                </a:solidFill>
                <a:effectLst/>
                <a:latin typeface="Times New Roman" charset="0"/>
                <a:ea typeface="ＭＳ Ｐゴシック" charset="-128"/>
                <a:cs typeface="ＭＳ Ｐゴシック" charset="-128"/>
              </a:rPr>
              <a:t>El </a:t>
            </a:r>
            <a:r>
              <a:rPr lang="en-US" sz="1600" kern="1200" dirty="0" err="1" smtClean="0">
                <a:solidFill>
                  <a:schemeClr val="tx1"/>
                </a:solidFill>
                <a:effectLst/>
                <a:latin typeface="Times New Roman" charset="0"/>
                <a:ea typeface="ＭＳ Ｐゴシック" charset="-128"/>
                <a:cs typeface="ＭＳ Ｐゴシック" charset="-128"/>
              </a:rPr>
              <a:t>último</a:t>
            </a:r>
            <a:r>
              <a:rPr lang="en-US" sz="1600" kern="1200" dirty="0" smtClean="0">
                <a:solidFill>
                  <a:schemeClr val="tx1"/>
                </a:solidFill>
                <a:effectLst/>
                <a:latin typeface="Times New Roman" charset="0"/>
                <a:ea typeface="ＭＳ Ｐゴシック" charset="-128"/>
                <a:cs typeface="ＭＳ Ｐゴシック" charset="-128"/>
              </a:rPr>
              <a:t> </a:t>
            </a:r>
            <a:r>
              <a:rPr lang="en-US" sz="1600" kern="1200" dirty="0" err="1" smtClean="0">
                <a:solidFill>
                  <a:schemeClr val="tx1"/>
                </a:solidFill>
                <a:effectLst/>
                <a:latin typeface="Times New Roman" charset="0"/>
                <a:ea typeface="ＭＳ Ｐゴシック" charset="-128"/>
                <a:cs typeface="ＭＳ Ｐゴシック" charset="-128"/>
              </a:rPr>
              <a:t>períoso</a:t>
            </a:r>
            <a:r>
              <a:rPr lang="en-US" sz="1600" kern="1200" dirty="0" smtClean="0">
                <a:solidFill>
                  <a:schemeClr val="tx1"/>
                </a:solidFill>
                <a:effectLst/>
                <a:latin typeface="Times New Roman" charset="0"/>
                <a:ea typeface="ＭＳ Ｐゴシック" charset="-128"/>
                <a:cs typeface="ＭＳ Ｐゴシック" charset="-128"/>
              </a:rPr>
              <a:t> </a:t>
            </a:r>
            <a:r>
              <a:rPr lang="en-US" sz="1600" kern="1200" dirty="0" err="1" smtClean="0">
                <a:solidFill>
                  <a:schemeClr val="tx1"/>
                </a:solidFill>
                <a:effectLst/>
                <a:latin typeface="Times New Roman" charset="0"/>
                <a:ea typeface="ＭＳ Ｐゴシック" charset="-128"/>
                <a:cs typeface="ＭＳ Ｐゴシック" charset="-128"/>
              </a:rPr>
              <a:t>que</a:t>
            </a:r>
            <a:r>
              <a:rPr lang="en-US" sz="1600" kern="1200" dirty="0" smtClean="0">
                <a:solidFill>
                  <a:schemeClr val="tx1"/>
                </a:solidFill>
                <a:effectLst/>
                <a:latin typeface="Times New Roman" charset="0"/>
                <a:ea typeface="ＭＳ Ｐゴシック" charset="-128"/>
                <a:cs typeface="ＭＳ Ｐゴシック" charset="-128"/>
              </a:rPr>
              <a:t> </a:t>
            </a:r>
            <a:r>
              <a:rPr lang="en-US" sz="1600" kern="1200" dirty="0" err="1" smtClean="0">
                <a:solidFill>
                  <a:schemeClr val="tx1"/>
                </a:solidFill>
                <a:effectLst/>
                <a:latin typeface="Times New Roman" charset="0"/>
                <a:ea typeface="ＭＳ Ｐゴシック" charset="-128"/>
                <a:cs typeface="ＭＳ Ｐゴシック" charset="-128"/>
              </a:rPr>
              <a:t>comienza</a:t>
            </a:r>
            <a:r>
              <a:rPr lang="en-US" sz="1600" kern="1200" dirty="0" smtClean="0">
                <a:solidFill>
                  <a:schemeClr val="tx1"/>
                </a:solidFill>
                <a:effectLst/>
                <a:latin typeface="Times New Roman" charset="0"/>
                <a:ea typeface="ＭＳ Ｐゴシック" charset="-128"/>
                <a:cs typeface="ＭＳ Ｐゴシック" charset="-128"/>
              </a:rPr>
              <a:t> </a:t>
            </a:r>
            <a:r>
              <a:rPr lang="en-US" sz="1600" kern="1200" dirty="0" err="1" smtClean="0">
                <a:solidFill>
                  <a:schemeClr val="tx1"/>
                </a:solidFill>
                <a:effectLst/>
                <a:latin typeface="Times New Roman" charset="0"/>
                <a:ea typeface="ＭＳ Ｐゴシック" charset="-128"/>
                <a:cs typeface="ＭＳ Ｐゴシック" charset="-128"/>
              </a:rPr>
              <a:t>en</a:t>
            </a:r>
            <a:r>
              <a:rPr lang="en-US" sz="1600" kern="1200" dirty="0" smtClean="0">
                <a:solidFill>
                  <a:schemeClr val="tx1"/>
                </a:solidFill>
                <a:effectLst/>
                <a:latin typeface="Times New Roman" charset="0"/>
                <a:ea typeface="ＭＳ Ｐゴシック" charset="-128"/>
                <a:cs typeface="ＭＳ Ｐゴシック" charset="-128"/>
              </a:rPr>
              <a:t> el 2012, se </a:t>
            </a:r>
            <a:r>
              <a:rPr lang="en-US" sz="1600" kern="1200" dirty="0" err="1" smtClean="0">
                <a:solidFill>
                  <a:schemeClr val="tx1"/>
                </a:solidFill>
                <a:effectLst/>
                <a:latin typeface="Times New Roman" charset="0"/>
                <a:ea typeface="ＭＳ Ｐゴシック" charset="-128"/>
                <a:cs typeface="ＭＳ Ｐゴシック" charset="-128"/>
              </a:rPr>
              <a:t>enfrenta</a:t>
            </a:r>
            <a:r>
              <a:rPr lang="en-US" sz="1600" kern="1200" dirty="0" smtClean="0">
                <a:solidFill>
                  <a:schemeClr val="tx1"/>
                </a:solidFill>
                <a:effectLst/>
                <a:latin typeface="Times New Roman" charset="0"/>
                <a:ea typeface="ＭＳ Ｐゴシック" charset="-128"/>
                <a:cs typeface="ＭＳ Ｐゴシック" charset="-128"/>
              </a:rPr>
              <a:t> a un </a:t>
            </a:r>
            <a:r>
              <a:rPr lang="en-US" sz="1600" kern="1200" dirty="0" err="1" smtClean="0">
                <a:solidFill>
                  <a:schemeClr val="tx1"/>
                </a:solidFill>
                <a:effectLst/>
                <a:latin typeface="Times New Roman" charset="0"/>
                <a:ea typeface="ＭＳ Ｐゴシック" charset="-128"/>
                <a:cs typeface="ＭＳ Ｐゴシック" charset="-128"/>
              </a:rPr>
              <a:t>estancamiento</a:t>
            </a:r>
            <a:r>
              <a:rPr lang="en-US" sz="1600" kern="1200" baseline="0" dirty="0" smtClean="0">
                <a:solidFill>
                  <a:schemeClr val="tx1"/>
                </a:solidFill>
                <a:effectLst/>
                <a:latin typeface="Times New Roman" charset="0"/>
                <a:ea typeface="ＭＳ Ｐゴシック" charset="-128"/>
                <a:cs typeface="ＭＳ Ｐゴシック" charset="-128"/>
              </a:rPr>
              <a:t> </a:t>
            </a:r>
            <a:r>
              <a:rPr lang="en-US" sz="1600" kern="1200" baseline="0" dirty="0" err="1" smtClean="0">
                <a:solidFill>
                  <a:schemeClr val="tx1"/>
                </a:solidFill>
                <a:effectLst/>
                <a:latin typeface="Times New Roman" charset="0"/>
                <a:ea typeface="ＭＳ Ｐゴシック" charset="-128"/>
                <a:cs typeface="ＭＳ Ｐゴシック" charset="-128"/>
              </a:rPr>
              <a:t>en</a:t>
            </a:r>
            <a:r>
              <a:rPr lang="en-US" sz="1600" kern="1200" baseline="0" dirty="0" smtClean="0">
                <a:solidFill>
                  <a:schemeClr val="tx1"/>
                </a:solidFill>
                <a:effectLst/>
                <a:latin typeface="Times New Roman" charset="0"/>
                <a:ea typeface="ＭＳ Ｐゴシック" charset="-128"/>
                <a:cs typeface="ＭＳ Ｐゴシック" charset="-128"/>
              </a:rPr>
              <a:t> la </a:t>
            </a:r>
            <a:r>
              <a:rPr lang="en-US" sz="1600" kern="1200" baseline="0" dirty="0" err="1" smtClean="0">
                <a:solidFill>
                  <a:schemeClr val="tx1"/>
                </a:solidFill>
                <a:effectLst/>
                <a:latin typeface="Times New Roman" charset="0"/>
                <a:ea typeface="ＭＳ Ｐゴシック" charset="-128"/>
                <a:cs typeface="ＭＳ Ｐゴシック" charset="-128"/>
              </a:rPr>
              <a:t>reducción</a:t>
            </a:r>
            <a:r>
              <a:rPr lang="en-US" sz="1600" kern="1200" baseline="0" dirty="0" smtClean="0">
                <a:solidFill>
                  <a:schemeClr val="tx1"/>
                </a:solidFill>
                <a:effectLst/>
                <a:latin typeface="Times New Roman" charset="0"/>
                <a:ea typeface="ＭＳ Ｐゴシック" charset="-128"/>
                <a:cs typeface="ＭＳ Ｐゴシック" charset="-128"/>
              </a:rPr>
              <a:t> de la </a:t>
            </a:r>
            <a:r>
              <a:rPr lang="es-AR" sz="1600" kern="1200" baseline="0" noProof="0" dirty="0" smtClean="0">
                <a:solidFill>
                  <a:schemeClr val="tx1"/>
                </a:solidFill>
                <a:effectLst/>
                <a:latin typeface="Times New Roman" charset="0"/>
                <a:ea typeface="ＭＳ Ｐゴシック" charset="-128"/>
                <a:cs typeface="ＭＳ Ｐゴシック" charset="-128"/>
              </a:rPr>
              <a:t>informalidad. Como dijimos son dimensiones vinculadas con los derechos laborales, la competencia desleal y recursos fiscales. Por esto se trabajó y se implementó una nueva ley con una mirada comprehensiva, coordinada conjuntamente con diferentes </a:t>
            </a:r>
            <a:r>
              <a:rPr lang="es-AR" sz="1600" kern="1200" baseline="0" noProof="0" dirty="0" err="1" smtClean="0">
                <a:solidFill>
                  <a:schemeClr val="tx1"/>
                </a:solidFill>
                <a:effectLst/>
                <a:latin typeface="Times New Roman" charset="0"/>
                <a:ea typeface="ＭＳ Ｐゴシック" charset="-128"/>
                <a:cs typeface="ＭＳ Ｐゴシック" charset="-128"/>
              </a:rPr>
              <a:t>Minsiterios</a:t>
            </a:r>
            <a:r>
              <a:rPr lang="es-AR" sz="1600" kern="1200" baseline="0" noProof="0" dirty="0" smtClean="0">
                <a:solidFill>
                  <a:schemeClr val="tx1"/>
                </a:solidFill>
                <a:effectLst/>
                <a:latin typeface="Times New Roman" charset="0"/>
                <a:ea typeface="ＭＳ Ｐゴシック" charset="-128"/>
                <a:cs typeface="ＭＳ Ｐゴシック" charset="-128"/>
              </a:rPr>
              <a:t> y organismos para luchar contra la informalidad con una combinación de política de  incentivos , pero también de sanciones a quienes no cumplen con la ley.</a:t>
            </a:r>
          </a:p>
          <a:p>
            <a:pPr marL="0" marR="0" indent="0" algn="just" defTabSz="914400" rtl="0" eaLnBrk="0" fontAlgn="base" latinLnBrk="0" hangingPunct="0">
              <a:lnSpc>
                <a:spcPct val="100000"/>
              </a:lnSpc>
              <a:spcBef>
                <a:spcPts val="526"/>
              </a:spcBef>
              <a:spcAft>
                <a:spcPct val="0"/>
              </a:spcAft>
              <a:buClrTx/>
              <a:buSzTx/>
              <a:buFont typeface="Arial" charset="0"/>
              <a:buNone/>
              <a:tabLst/>
              <a:defRPr/>
            </a:pPr>
            <a:endParaRPr lang="es-AR" sz="1600" kern="1200" baseline="0" noProof="0" dirty="0" smtClean="0">
              <a:solidFill>
                <a:schemeClr val="tx1"/>
              </a:solidFill>
              <a:effectLst/>
              <a:latin typeface="Times New Roman" charset="0"/>
              <a:ea typeface="ＭＳ Ｐゴシック" charset="-128"/>
              <a:cs typeface="ＭＳ Ｐゴシック" charset="-128"/>
            </a:endParaRPr>
          </a:p>
          <a:p>
            <a:pPr marL="0" marR="0" indent="0" algn="just" defTabSz="914400" rtl="0" eaLnBrk="0" fontAlgn="base" latinLnBrk="0" hangingPunct="0">
              <a:lnSpc>
                <a:spcPct val="100000"/>
              </a:lnSpc>
              <a:spcBef>
                <a:spcPts val="526"/>
              </a:spcBef>
              <a:spcAft>
                <a:spcPct val="0"/>
              </a:spcAft>
              <a:buClrTx/>
              <a:buSzTx/>
              <a:buFont typeface="Arial" charset="0"/>
              <a:buNone/>
              <a:tabLst/>
              <a:defRPr/>
            </a:pPr>
            <a:r>
              <a:rPr lang="es-AR" sz="1600" kern="1200" baseline="0" noProof="0" dirty="0" smtClean="0">
                <a:solidFill>
                  <a:schemeClr val="tx1"/>
                </a:solidFill>
                <a:effectLst/>
                <a:latin typeface="Times New Roman" charset="0"/>
                <a:ea typeface="ＭＳ Ｐゴシック" charset="-128"/>
                <a:cs typeface="ＭＳ Ｐゴシック" charset="-128"/>
              </a:rPr>
              <a:t>Desde el lado, de los incentivos , deben mencionarse la reducción de costos de aportes patronales para las microempresas y la reducción temporaria de costos de contratación adaptados al tamaño de las firmas. </a:t>
            </a:r>
          </a:p>
          <a:p>
            <a:pPr marL="0" marR="0" indent="0" algn="just" defTabSz="914400" rtl="0" eaLnBrk="0" fontAlgn="base" latinLnBrk="0" hangingPunct="0">
              <a:lnSpc>
                <a:spcPct val="100000"/>
              </a:lnSpc>
              <a:spcBef>
                <a:spcPts val="526"/>
              </a:spcBef>
              <a:spcAft>
                <a:spcPct val="0"/>
              </a:spcAft>
              <a:buClrTx/>
              <a:buSzTx/>
              <a:buFont typeface="Arial" charset="0"/>
              <a:buNone/>
              <a:tabLst/>
              <a:defRPr/>
            </a:pPr>
            <a:endParaRPr lang="es-AR" sz="1600" kern="1200" baseline="0" noProof="0" dirty="0" smtClean="0">
              <a:solidFill>
                <a:schemeClr val="tx1"/>
              </a:solidFill>
              <a:effectLst/>
              <a:latin typeface="Times New Roman" charset="0"/>
              <a:ea typeface="ＭＳ Ｐゴシック" charset="-128"/>
              <a:cs typeface="ＭＳ Ｐゴシック" charset="-128"/>
            </a:endParaRPr>
          </a:p>
          <a:p>
            <a:pPr marL="0" marR="0" indent="0" algn="just" defTabSz="914400" rtl="0" eaLnBrk="0" fontAlgn="base" latinLnBrk="0" hangingPunct="0">
              <a:lnSpc>
                <a:spcPct val="100000"/>
              </a:lnSpc>
              <a:spcBef>
                <a:spcPts val="526"/>
              </a:spcBef>
              <a:spcAft>
                <a:spcPct val="0"/>
              </a:spcAft>
              <a:buClrTx/>
              <a:buSzTx/>
              <a:buFont typeface="Arial" charset="0"/>
              <a:buNone/>
              <a:tabLst/>
              <a:defRPr/>
            </a:pPr>
            <a:r>
              <a:rPr lang="es-AR" sz="1600" kern="1200" baseline="0" noProof="0" dirty="0" smtClean="0">
                <a:solidFill>
                  <a:schemeClr val="tx1"/>
                </a:solidFill>
                <a:effectLst/>
                <a:latin typeface="Times New Roman" charset="0"/>
                <a:ea typeface="ＭＳ Ｐゴシック" charset="-128"/>
                <a:cs typeface="ＭＳ Ｐゴシック" charset="-128"/>
              </a:rPr>
              <a:t>En relación a las sanciones un registro </a:t>
            </a:r>
            <a:r>
              <a:rPr lang="es-AR" sz="1600" kern="1200" baseline="0" noProof="0" dirty="0" err="1" smtClean="0">
                <a:solidFill>
                  <a:schemeClr val="tx1"/>
                </a:solidFill>
                <a:effectLst/>
                <a:latin typeface="Times New Roman" charset="0"/>
                <a:ea typeface="ＭＳ Ｐゴシック" charset="-128"/>
                <a:cs typeface="ＭＳ Ｐゴシック" charset="-128"/>
              </a:rPr>
              <a:t>públicvo</a:t>
            </a:r>
            <a:r>
              <a:rPr lang="es-AR" sz="1600" kern="1200" baseline="0" noProof="0" dirty="0" smtClean="0">
                <a:solidFill>
                  <a:schemeClr val="tx1"/>
                </a:solidFill>
                <a:effectLst/>
                <a:latin typeface="Times New Roman" charset="0"/>
                <a:ea typeface="ＭＳ Ｐゴシック" charset="-128"/>
                <a:cs typeface="ＭＳ Ｐゴシック" charset="-128"/>
              </a:rPr>
              <a:t> de empleadores que no cumplen con la ley de trabajo registrado, trabajo infantil o trata de personas para impedir el acceso a créditos públicos y otros beneficios y servicios de la Banca pública</a:t>
            </a:r>
            <a:r>
              <a:rPr lang="en-US" sz="1600" kern="1200" baseline="0" dirty="0" smtClean="0">
                <a:solidFill>
                  <a:schemeClr val="tx1"/>
                </a:solidFill>
                <a:effectLst/>
                <a:latin typeface="Times New Roman" charset="0"/>
                <a:ea typeface="ＭＳ Ｐゴシック" charset="-128"/>
                <a:cs typeface="ＭＳ Ｐゴシック" charset="-128"/>
              </a:rPr>
              <a:t> </a:t>
            </a:r>
          </a:p>
          <a:p>
            <a:pPr marL="0" marR="0" indent="0" algn="just" defTabSz="914400" rtl="0" eaLnBrk="0" fontAlgn="base" latinLnBrk="0" hangingPunct="0">
              <a:lnSpc>
                <a:spcPct val="100000"/>
              </a:lnSpc>
              <a:spcBef>
                <a:spcPts val="526"/>
              </a:spcBef>
              <a:spcAft>
                <a:spcPct val="0"/>
              </a:spcAft>
              <a:buClrTx/>
              <a:buSzTx/>
              <a:buFont typeface="Arial" charset="0"/>
              <a:buNone/>
              <a:tabLst/>
              <a:defRPr/>
            </a:pPr>
            <a:endParaRPr lang="en-US" sz="1600" kern="1200" baseline="0" dirty="0" smtClean="0">
              <a:solidFill>
                <a:schemeClr val="tx1"/>
              </a:solidFill>
              <a:effectLst/>
              <a:latin typeface="Times New Roman" charset="0"/>
              <a:ea typeface="ＭＳ Ｐゴシック" charset="-128"/>
              <a:cs typeface="ＭＳ Ｐゴシック" charset="-128"/>
            </a:endParaRPr>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14</a:t>
            </a:fld>
            <a:endParaRPr lang="es-ES_tradnl" dirty="0"/>
          </a:p>
        </p:txBody>
      </p:sp>
    </p:spTree>
    <p:extLst>
      <p:ext uri="{BB962C8B-B14F-4D97-AF65-F5344CB8AC3E}">
        <p14:creationId xmlns:p14="http://schemas.microsoft.com/office/powerpoint/2010/main" val="1257604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15</a:t>
            </a:fld>
            <a:endParaRPr lang="es-ES_tradnl"/>
          </a:p>
        </p:txBody>
      </p:sp>
    </p:spTree>
    <p:extLst>
      <p:ext uri="{BB962C8B-B14F-4D97-AF65-F5344CB8AC3E}">
        <p14:creationId xmlns:p14="http://schemas.microsoft.com/office/powerpoint/2010/main" val="940417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981765E6-4A5E-4970-81DA-58B246BD2526}" type="slidenum">
              <a:rPr lang="es-ES_tradnl" smtClean="0">
                <a:ea typeface="ＭＳ Ｐゴシック" pitchFamily="34" charset="-128"/>
              </a:rPr>
              <a:pPr/>
              <a:t>17</a:t>
            </a:fld>
            <a:endParaRPr lang="es-ES_tradnl" smtClean="0">
              <a:ea typeface="ＭＳ Ｐゴシック" pitchFamily="34" charset="-128"/>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endParaRPr lang="es-ES_tradnl"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0485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smtClean="0"/>
              <a:t>La idea de</a:t>
            </a:r>
            <a:r>
              <a:rPr lang="es-AR" baseline="0" dirty="0" smtClean="0"/>
              <a:t> la charla de hoy es una muy breve caracterización sobre el concepto y su actualización, una evolución estadística del problema en la Argentina en el largo y en el corto plazo y especialmente un debate sobre las políticas aplicadas y como se fueron transformando en un mismo gobierno en esta última década.  Algunos datos interesantes resultado de algunas Encuestas  que relacionan la informalidad con las políticas de protección social  Para terminar con algunas breves conclusiones y reflexiones sobre el tema. </a:t>
            </a:r>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2</a:t>
            </a:fld>
            <a:endParaRPr lang="es-ES_tradnl"/>
          </a:p>
        </p:txBody>
      </p:sp>
    </p:spTree>
    <p:extLst>
      <p:ext uri="{BB962C8B-B14F-4D97-AF65-F5344CB8AC3E}">
        <p14:creationId xmlns:p14="http://schemas.microsoft.com/office/powerpoint/2010/main" val="3159182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smtClean="0"/>
              <a:t>Las nuevas definiciones de la Conferencia Internacional de Estadísticos viene cambiando el concepto de informalidad al referirse tanto a empresas formales o informales como a trabajadores formales/ informales, lo que permite caracterizar al problema como un tema de fuerte heterogeneidad y no como un fenómeno homogéneo.</a:t>
            </a:r>
            <a:r>
              <a:rPr lang="es-AR" baseline="0" dirty="0" smtClean="0"/>
              <a:t> Esto lleva a la necesidad de trabajar con políticas también diferentes pensando en cada colectivo. No hay una única política que permita atacar a los condicionantes de la informalidad , porque son muchos y diferentes en cada categoría </a:t>
            </a:r>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4</a:t>
            </a:fld>
            <a:endParaRPr lang="es-ES_tradnl"/>
          </a:p>
        </p:txBody>
      </p:sp>
    </p:spTree>
    <p:extLst>
      <p:ext uri="{BB962C8B-B14F-4D97-AF65-F5344CB8AC3E}">
        <p14:creationId xmlns:p14="http://schemas.microsoft.com/office/powerpoint/2010/main" val="1820467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eaLnBrk="1" hangingPunct="1">
              <a:lnSpc>
                <a:spcPct val="90000"/>
              </a:lnSpc>
            </a:pPr>
            <a:r>
              <a:rPr lang="en-US" altLang="es-ES" dirty="0" err="1" smtClean="0"/>
              <a:t>Podemos</a:t>
            </a:r>
            <a:r>
              <a:rPr lang="en-US" altLang="es-ES" dirty="0" smtClean="0"/>
              <a:t> </a:t>
            </a:r>
            <a:r>
              <a:rPr lang="en-US" altLang="es-ES" dirty="0" err="1" smtClean="0"/>
              <a:t>analizar</a:t>
            </a:r>
            <a:r>
              <a:rPr lang="en-US" altLang="es-ES" baseline="0" dirty="0" smtClean="0"/>
              <a:t> la </a:t>
            </a:r>
            <a:r>
              <a:rPr lang="en-US" altLang="es-ES" baseline="0" dirty="0" err="1" smtClean="0"/>
              <a:t>fuerte</a:t>
            </a:r>
            <a:r>
              <a:rPr lang="en-US" altLang="es-ES" baseline="0" dirty="0" smtClean="0"/>
              <a:t> </a:t>
            </a:r>
            <a:r>
              <a:rPr lang="en-US" altLang="es-ES" baseline="0" dirty="0" err="1" smtClean="0"/>
              <a:t>heterogeneidad</a:t>
            </a:r>
            <a:r>
              <a:rPr lang="en-US" altLang="es-ES" baseline="0" dirty="0" smtClean="0"/>
              <a:t> de la </a:t>
            </a:r>
            <a:r>
              <a:rPr lang="en-US" altLang="es-ES" baseline="0" dirty="0" err="1" smtClean="0"/>
              <a:t>informalidad</a:t>
            </a:r>
            <a:r>
              <a:rPr lang="en-US" altLang="es-ES" baseline="0" dirty="0" smtClean="0"/>
              <a:t> y </a:t>
            </a:r>
            <a:r>
              <a:rPr lang="en-US" altLang="es-ES" baseline="0" dirty="0" err="1" smtClean="0"/>
              <a:t>como</a:t>
            </a:r>
            <a:r>
              <a:rPr lang="en-US" altLang="es-ES" baseline="0" dirty="0" smtClean="0"/>
              <a:t> se </a:t>
            </a:r>
            <a:r>
              <a:rPr lang="en-US" altLang="es-ES" baseline="0" dirty="0" err="1" smtClean="0"/>
              <a:t>compone</a:t>
            </a:r>
            <a:r>
              <a:rPr lang="en-US" altLang="es-ES" baseline="0" dirty="0" smtClean="0"/>
              <a:t> </a:t>
            </a:r>
            <a:r>
              <a:rPr lang="en-US" altLang="es-ES" baseline="0" dirty="0" err="1" smtClean="0"/>
              <a:t>cada</a:t>
            </a:r>
            <a:r>
              <a:rPr lang="en-US" altLang="es-ES" baseline="0" dirty="0" smtClean="0"/>
              <a:t> </a:t>
            </a:r>
            <a:r>
              <a:rPr lang="en-US" altLang="es-ES" baseline="0" dirty="0" err="1" smtClean="0"/>
              <a:t>grupo</a:t>
            </a:r>
            <a:r>
              <a:rPr lang="en-US" altLang="es-ES" baseline="0" dirty="0" smtClean="0"/>
              <a:t> </a:t>
            </a:r>
            <a:r>
              <a:rPr lang="en-US" altLang="es-ES" baseline="0" dirty="0" err="1" smtClean="0"/>
              <a:t>considerando</a:t>
            </a:r>
            <a:r>
              <a:rPr lang="en-US" altLang="es-ES" baseline="0" dirty="0" smtClean="0"/>
              <a:t> el </a:t>
            </a:r>
            <a:r>
              <a:rPr lang="en-US" altLang="es-ES" baseline="0" dirty="0" err="1" smtClean="0"/>
              <a:t>conjunto</a:t>
            </a:r>
            <a:r>
              <a:rPr lang="en-US" altLang="es-ES" baseline="0" dirty="0" smtClean="0"/>
              <a:t> de </a:t>
            </a:r>
            <a:r>
              <a:rPr lang="en-US" altLang="es-ES" baseline="0" dirty="0" err="1" smtClean="0"/>
              <a:t>trabajadores</a:t>
            </a:r>
            <a:r>
              <a:rPr lang="en-US" altLang="es-ES" baseline="0" dirty="0" smtClean="0"/>
              <a:t> sin </a:t>
            </a:r>
            <a:r>
              <a:rPr lang="en-US" altLang="es-ES" baseline="0" dirty="0" err="1" smtClean="0"/>
              <a:t>aportes</a:t>
            </a:r>
            <a:r>
              <a:rPr lang="en-US" altLang="es-ES" baseline="0" dirty="0" smtClean="0"/>
              <a:t> a la </a:t>
            </a:r>
            <a:r>
              <a:rPr lang="en-US" altLang="es-ES" baseline="0" dirty="0" err="1" smtClean="0"/>
              <a:t>seguridad</a:t>
            </a:r>
            <a:r>
              <a:rPr lang="en-US" altLang="es-ES" baseline="0" dirty="0" smtClean="0"/>
              <a:t> social.  Como </a:t>
            </a:r>
            <a:r>
              <a:rPr lang="en-US" altLang="es-ES" baseline="0" dirty="0" err="1" smtClean="0"/>
              <a:t>quería</a:t>
            </a:r>
            <a:r>
              <a:rPr lang="en-US" altLang="es-ES" baseline="0" dirty="0" smtClean="0"/>
              <a:t> </a:t>
            </a:r>
            <a:r>
              <a:rPr lang="en-US" altLang="es-ES" baseline="0" dirty="0" err="1" smtClean="0"/>
              <a:t>mencionarles</a:t>
            </a:r>
            <a:r>
              <a:rPr lang="en-US" altLang="es-ES" baseline="0" dirty="0" smtClean="0"/>
              <a:t> </a:t>
            </a:r>
            <a:r>
              <a:rPr lang="en-US" altLang="es-ES" baseline="0" dirty="0" err="1" smtClean="0"/>
              <a:t>esta</a:t>
            </a:r>
            <a:r>
              <a:rPr lang="en-US" altLang="es-ES" baseline="0" dirty="0" smtClean="0"/>
              <a:t> </a:t>
            </a:r>
            <a:r>
              <a:rPr lang="en-US" altLang="es-ES" baseline="0" dirty="0" err="1" smtClean="0"/>
              <a:t>heterogeneidad</a:t>
            </a:r>
            <a:r>
              <a:rPr lang="en-US" altLang="es-ES" baseline="0" dirty="0" smtClean="0"/>
              <a:t> </a:t>
            </a:r>
            <a:r>
              <a:rPr lang="en-US" altLang="es-ES" baseline="0" dirty="0" err="1" smtClean="0"/>
              <a:t>detrminó</a:t>
            </a:r>
            <a:r>
              <a:rPr lang="en-US" altLang="es-ES" baseline="0" dirty="0" smtClean="0"/>
              <a:t> la </a:t>
            </a:r>
            <a:r>
              <a:rPr lang="en-US" altLang="es-ES" baseline="0" dirty="0" err="1" smtClean="0"/>
              <a:t>aplicación</a:t>
            </a:r>
            <a:r>
              <a:rPr lang="en-US" altLang="es-ES" baseline="0" dirty="0" smtClean="0"/>
              <a:t> de </a:t>
            </a:r>
            <a:r>
              <a:rPr lang="en-US" altLang="es-ES" baseline="0" dirty="0" err="1" smtClean="0"/>
              <a:t>políticas</a:t>
            </a:r>
            <a:r>
              <a:rPr lang="en-US" altLang="es-ES" baseline="0" dirty="0" smtClean="0"/>
              <a:t> </a:t>
            </a:r>
            <a:r>
              <a:rPr lang="en-US" altLang="es-ES" baseline="0" dirty="0" err="1" smtClean="0"/>
              <a:t>específicas</a:t>
            </a:r>
            <a:r>
              <a:rPr lang="en-US" altLang="es-ES" baseline="0" dirty="0" smtClean="0"/>
              <a:t> para </a:t>
            </a:r>
            <a:r>
              <a:rPr lang="en-US" altLang="es-ES" baseline="0" dirty="0" err="1" smtClean="0"/>
              <a:t>cada</a:t>
            </a:r>
            <a:r>
              <a:rPr lang="en-US" altLang="es-ES" baseline="0" dirty="0" smtClean="0"/>
              <a:t> </a:t>
            </a:r>
            <a:r>
              <a:rPr lang="en-US" altLang="es-ES" baseline="0" dirty="0" err="1" smtClean="0"/>
              <a:t>colectivo</a:t>
            </a:r>
            <a:r>
              <a:rPr lang="en-US" altLang="es-ES" baseline="0" dirty="0" smtClean="0"/>
              <a:t>.</a:t>
            </a:r>
          </a:p>
          <a:p>
            <a:pPr eaLnBrk="1" hangingPunct="1">
              <a:lnSpc>
                <a:spcPct val="90000"/>
              </a:lnSpc>
            </a:pPr>
            <a:endParaRPr lang="en-US" altLang="es-ES" sz="2600" i="1" dirty="0" smtClean="0"/>
          </a:p>
          <a:p>
            <a:endParaRPr lang="es-ES" i="1"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5</a:t>
            </a:fld>
            <a:endParaRPr lang="es-ES_tradnl" dirty="0"/>
          </a:p>
        </p:txBody>
      </p:sp>
    </p:spTree>
    <p:extLst>
      <p:ext uri="{BB962C8B-B14F-4D97-AF65-F5344CB8AC3E}">
        <p14:creationId xmlns:p14="http://schemas.microsoft.com/office/powerpoint/2010/main" val="2467894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6</a:t>
            </a:fld>
            <a:endParaRPr lang="es-ES_tradnl"/>
          </a:p>
        </p:txBody>
      </p:sp>
    </p:spTree>
    <p:extLst>
      <p:ext uri="{BB962C8B-B14F-4D97-AF65-F5344CB8AC3E}">
        <p14:creationId xmlns:p14="http://schemas.microsoft.com/office/powerpoint/2010/main" val="763601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Times New Roman" charset="0"/>
                <a:ea typeface="ＭＳ Ｐゴシック" charset="-128"/>
                <a:cs typeface="ＭＳ Ｐゴシック" charset="-128"/>
              </a:rPr>
              <a:t>Este un </a:t>
            </a:r>
            <a:r>
              <a:rPr lang="en-GB" sz="1200" kern="1200" baseline="0" dirty="0" err="1" smtClean="0">
                <a:solidFill>
                  <a:schemeClr val="tx1"/>
                </a:solidFill>
                <a:effectLst/>
                <a:latin typeface="Times New Roman" charset="0"/>
                <a:ea typeface="ＭＳ Ｐゴシック" charset="-128"/>
                <a:cs typeface="ＭＳ Ｐゴシック" charset="-128"/>
              </a:rPr>
              <a:t>cuadro</a:t>
            </a:r>
            <a:r>
              <a:rPr lang="en-GB" sz="1200" kern="1200" baseline="0" dirty="0" smtClean="0">
                <a:solidFill>
                  <a:schemeClr val="tx1"/>
                </a:solidFill>
                <a:effectLst/>
                <a:latin typeface="Times New Roman" charset="0"/>
                <a:ea typeface="ＭＳ Ｐゴシック" charset="-128"/>
                <a:cs typeface="ＭＳ Ｐゴシック" charset="-128"/>
              </a:rPr>
              <a:t> de largo </a:t>
            </a:r>
            <a:r>
              <a:rPr lang="en-GB" sz="1200" kern="1200" baseline="0" dirty="0" err="1" smtClean="0">
                <a:solidFill>
                  <a:schemeClr val="tx1"/>
                </a:solidFill>
                <a:effectLst/>
                <a:latin typeface="Times New Roman" charset="0"/>
                <a:ea typeface="ＭＳ Ｐゴシック" charset="-128"/>
                <a:cs typeface="ＭＳ Ｐゴシック" charset="-128"/>
              </a:rPr>
              <a:t>plazo</a:t>
            </a:r>
            <a:r>
              <a:rPr lang="en-GB" sz="1200" kern="1200" baseline="0" dirty="0" smtClean="0">
                <a:solidFill>
                  <a:schemeClr val="tx1"/>
                </a:solidFill>
                <a:effectLst/>
                <a:latin typeface="Times New Roman" charset="0"/>
                <a:ea typeface="ＭＳ Ｐゴシック" charset="-128"/>
                <a:cs typeface="ＭＳ Ｐゴシック" charset="-128"/>
              </a:rPr>
              <a:t> </a:t>
            </a:r>
            <a:r>
              <a:rPr lang="en-GB" sz="1200" kern="1200" baseline="0" dirty="0" err="1" smtClean="0">
                <a:solidFill>
                  <a:schemeClr val="tx1"/>
                </a:solidFill>
                <a:effectLst/>
                <a:latin typeface="Times New Roman" charset="0"/>
                <a:ea typeface="ＭＳ Ｐゴシック" charset="-128"/>
                <a:cs typeface="ＭＳ Ｐゴシック" charset="-128"/>
              </a:rPr>
              <a:t>sobre</a:t>
            </a:r>
            <a:r>
              <a:rPr lang="en-GB" sz="1200" kern="1200" baseline="0" dirty="0" smtClean="0">
                <a:solidFill>
                  <a:schemeClr val="tx1"/>
                </a:solidFill>
                <a:effectLst/>
                <a:latin typeface="Times New Roman" charset="0"/>
                <a:ea typeface="ＭＳ Ｐゴシック" charset="-128"/>
                <a:cs typeface="ＭＳ Ｐゴシック" charset="-128"/>
              </a:rPr>
              <a:t> los </a:t>
            </a:r>
            <a:r>
              <a:rPr lang="en-GB" sz="1200" kern="1200" baseline="0" dirty="0" err="1" smtClean="0">
                <a:solidFill>
                  <a:schemeClr val="tx1"/>
                </a:solidFill>
                <a:effectLst/>
                <a:latin typeface="Times New Roman" charset="0"/>
                <a:ea typeface="ＭＳ Ｐゴシック" charset="-128"/>
                <a:cs typeface="ＭＳ Ｐゴシック" charset="-128"/>
              </a:rPr>
              <a:t>asalariados</a:t>
            </a:r>
            <a:r>
              <a:rPr lang="en-GB" sz="1200" kern="1200" baseline="0" dirty="0" smtClean="0">
                <a:solidFill>
                  <a:schemeClr val="tx1"/>
                </a:solidFill>
                <a:effectLst/>
                <a:latin typeface="Times New Roman" charset="0"/>
                <a:ea typeface="ＭＳ Ｐゴシック" charset="-128"/>
                <a:cs typeface="ＭＳ Ｐゴシック" charset="-128"/>
              </a:rPr>
              <a:t> y la </a:t>
            </a:r>
            <a:r>
              <a:rPr lang="en-GB" sz="1200" kern="1200" baseline="0" dirty="0" err="1" smtClean="0">
                <a:solidFill>
                  <a:schemeClr val="tx1"/>
                </a:solidFill>
                <a:effectLst/>
                <a:latin typeface="Times New Roman" charset="0"/>
                <a:ea typeface="ＭＳ Ｐゴシック" charset="-128"/>
                <a:cs typeface="ＭＳ Ｐゴシック" charset="-128"/>
              </a:rPr>
              <a:t>evolución</a:t>
            </a:r>
            <a:r>
              <a:rPr lang="en-GB" sz="1200" kern="1200" baseline="0" dirty="0" smtClean="0">
                <a:solidFill>
                  <a:schemeClr val="tx1"/>
                </a:solidFill>
                <a:effectLst/>
                <a:latin typeface="Times New Roman" charset="0"/>
                <a:ea typeface="ＭＳ Ｐゴシック" charset="-128"/>
                <a:cs typeface="ＭＳ Ｐゴシック" charset="-128"/>
              </a:rPr>
              <a:t> de la </a:t>
            </a:r>
            <a:r>
              <a:rPr lang="en-GB" sz="1200" kern="1200" baseline="0" dirty="0" err="1" smtClean="0">
                <a:solidFill>
                  <a:schemeClr val="tx1"/>
                </a:solidFill>
                <a:effectLst/>
                <a:latin typeface="Times New Roman" charset="0"/>
                <a:ea typeface="ＭＳ Ｐゴシック" charset="-128"/>
                <a:cs typeface="ＭＳ Ｐゴシック" charset="-128"/>
              </a:rPr>
              <a:t>tasa</a:t>
            </a:r>
            <a:r>
              <a:rPr lang="en-GB" sz="1200" kern="1200" baseline="0" dirty="0" smtClean="0">
                <a:solidFill>
                  <a:schemeClr val="tx1"/>
                </a:solidFill>
                <a:effectLst/>
                <a:latin typeface="Times New Roman" charset="0"/>
                <a:ea typeface="ＭＳ Ｐゴシック" charset="-128"/>
                <a:cs typeface="ＭＳ Ｐゴシック" charset="-128"/>
              </a:rPr>
              <a:t> de no </a:t>
            </a:r>
            <a:r>
              <a:rPr lang="en-GB" sz="1200" kern="1200" baseline="0" dirty="0" err="1" smtClean="0">
                <a:solidFill>
                  <a:schemeClr val="tx1"/>
                </a:solidFill>
                <a:effectLst/>
                <a:latin typeface="Times New Roman" charset="0"/>
                <a:ea typeface="ＭＳ Ｐゴシック" charset="-128"/>
                <a:cs typeface="ＭＳ Ｐゴシック" charset="-128"/>
              </a:rPr>
              <a:t>registro</a:t>
            </a:r>
            <a:r>
              <a:rPr lang="en-GB" sz="1200" kern="1200" baseline="0" dirty="0" smtClean="0">
                <a:solidFill>
                  <a:schemeClr val="tx1"/>
                </a:solidFill>
                <a:effectLst/>
                <a:latin typeface="Times New Roman" charset="0"/>
                <a:ea typeface="ＭＳ Ｐゴシック" charset="-128"/>
                <a:cs typeface="ＭＳ Ｐゴシック" charset="-128"/>
              </a:rPr>
              <a:t> </a:t>
            </a:r>
            <a:r>
              <a:rPr lang="en-GB" sz="1200" kern="1200" baseline="0" dirty="0" err="1" smtClean="0">
                <a:solidFill>
                  <a:schemeClr val="tx1"/>
                </a:solidFill>
                <a:effectLst/>
                <a:latin typeface="Times New Roman" charset="0"/>
                <a:ea typeface="ＭＳ Ｐゴシック" charset="-128"/>
                <a:cs typeface="ＭＳ Ｐゴシック" charset="-128"/>
              </a:rPr>
              <a:t>tomando</a:t>
            </a:r>
            <a:r>
              <a:rPr lang="en-GB" sz="1200" kern="1200" baseline="0" dirty="0" smtClean="0">
                <a:solidFill>
                  <a:schemeClr val="tx1"/>
                </a:solidFill>
                <a:effectLst/>
                <a:latin typeface="Times New Roman" charset="0"/>
                <a:ea typeface="ＭＳ Ｐゴシック" charset="-128"/>
                <a:cs typeface="ＭＳ Ｐゴシック" charset="-128"/>
              </a:rPr>
              <a:t> los </a:t>
            </a:r>
            <a:r>
              <a:rPr lang="en-GB" sz="1200" kern="1200" baseline="0" dirty="0" err="1" smtClean="0">
                <a:solidFill>
                  <a:schemeClr val="tx1"/>
                </a:solidFill>
                <a:effectLst/>
                <a:latin typeface="Times New Roman" charset="0"/>
                <a:ea typeface="ＭＳ Ｐゴシック" charset="-128"/>
                <a:cs typeface="ＭＳ Ｐゴシック" charset="-128"/>
              </a:rPr>
              <a:t>mismos</a:t>
            </a:r>
            <a:r>
              <a:rPr lang="en-GB" sz="1200" kern="1200" baseline="0" dirty="0" smtClean="0">
                <a:solidFill>
                  <a:schemeClr val="tx1"/>
                </a:solidFill>
                <a:effectLst/>
                <a:latin typeface="Times New Roman" charset="0"/>
                <a:ea typeface="ＭＳ Ｐゴシック" charset="-128"/>
                <a:cs typeface="ＭＳ Ｐゴシック" charset="-128"/>
              </a:rPr>
              <a:t> </a:t>
            </a:r>
            <a:r>
              <a:rPr lang="en-GB" sz="1200" kern="1200" baseline="0" dirty="0" err="1" smtClean="0">
                <a:solidFill>
                  <a:schemeClr val="tx1"/>
                </a:solidFill>
                <a:effectLst/>
                <a:latin typeface="Times New Roman" charset="0"/>
                <a:ea typeface="ＭＳ Ｐゴシック" charset="-128"/>
                <a:cs typeface="ＭＳ Ｐゴシック" charset="-128"/>
              </a:rPr>
              <a:t>indicadores</a:t>
            </a:r>
            <a:r>
              <a:rPr lang="en-GB" sz="1200" kern="1200" baseline="0" dirty="0" smtClean="0">
                <a:solidFill>
                  <a:schemeClr val="tx1"/>
                </a:solidFill>
                <a:effectLst/>
                <a:latin typeface="Times New Roman" charset="0"/>
                <a:ea typeface="ＭＳ Ｐゴシック" charset="-128"/>
                <a:cs typeface="ＭＳ Ｐゴシック"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Times New Roman" charset="0"/>
                <a:ea typeface="ＭＳ Ｐゴシック" charset="-128"/>
                <a:cs typeface="ＭＳ Ｐゴシック" charset="-128"/>
              </a:rPr>
              <a:t>After 2003, thanks to the polices implemented in the last decade this trend could be reversed. I</a:t>
            </a:r>
            <a:r>
              <a:rPr lang="en-GB" sz="1200" kern="1200" dirty="0" smtClean="0">
                <a:solidFill>
                  <a:schemeClr val="tx1"/>
                </a:solidFill>
                <a:effectLst/>
                <a:latin typeface="Times New Roman" charset="0"/>
                <a:ea typeface="ＭＳ Ｐゴシック" charset="-128"/>
                <a:cs typeface="ＭＳ Ｐゴシック" charset="-128"/>
              </a:rPr>
              <a:t>nformal employment as measured by non-registered wage employment  fell approximately</a:t>
            </a:r>
            <a:r>
              <a:rPr lang="en-GB" sz="1200" kern="1200" baseline="0" dirty="0" smtClean="0">
                <a:solidFill>
                  <a:schemeClr val="tx1"/>
                </a:solidFill>
                <a:effectLst/>
                <a:latin typeface="Times New Roman" charset="0"/>
                <a:ea typeface="ＭＳ Ｐゴシック" charset="-128"/>
                <a:cs typeface="ＭＳ Ｐゴシック" charset="-128"/>
              </a:rPr>
              <a:t> </a:t>
            </a:r>
            <a:r>
              <a:rPr lang="en-GB" sz="1200" kern="1200" dirty="0" smtClean="0">
                <a:solidFill>
                  <a:schemeClr val="tx1"/>
                </a:solidFill>
                <a:effectLst/>
                <a:latin typeface="Times New Roman" charset="0"/>
                <a:ea typeface="ＭＳ Ｐゴシック" charset="-128"/>
                <a:cs typeface="ＭＳ Ｐゴシック" charset="-128"/>
              </a:rPr>
              <a:t>15 percentage points, reaching a minimum</a:t>
            </a:r>
            <a:r>
              <a:rPr lang="en-GB" sz="1200" kern="1200" baseline="0" dirty="0" smtClean="0">
                <a:solidFill>
                  <a:schemeClr val="tx1"/>
                </a:solidFill>
                <a:effectLst/>
                <a:latin typeface="Times New Roman" charset="0"/>
                <a:ea typeface="ＭＳ Ｐゴシック" charset="-128"/>
                <a:cs typeface="ＭＳ Ｐゴシック" charset="-128"/>
              </a:rPr>
              <a:t> of around 32%. </a:t>
            </a:r>
            <a:r>
              <a:rPr lang="en-GB" sz="1200" kern="1200" dirty="0" smtClean="0">
                <a:solidFill>
                  <a:schemeClr val="tx1"/>
                </a:solidFill>
                <a:effectLst/>
                <a:latin typeface="Times New Roman" charset="0"/>
                <a:ea typeface="ＭＳ Ｐゴシック" charset="-128"/>
                <a:cs typeface="ＭＳ Ｐゴシック" charset="-128"/>
              </a:rPr>
              <a:t>Nonetheless, this rate is still significantly high, which shows</a:t>
            </a:r>
            <a:r>
              <a:rPr lang="en-GB" sz="1200" kern="1200" baseline="0" dirty="0" smtClean="0">
                <a:solidFill>
                  <a:schemeClr val="tx1"/>
                </a:solidFill>
                <a:effectLst/>
                <a:latin typeface="Times New Roman" charset="0"/>
                <a:ea typeface="ＭＳ Ｐゴシック" charset="-128"/>
                <a:cs typeface="ＭＳ Ｐゴシック" charset="-128"/>
              </a:rPr>
              <a:t> that informality still constitutes a major challenge for Argentina. </a:t>
            </a:r>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7</a:t>
            </a:fld>
            <a:endParaRPr lang="es-ES_tradnl"/>
          </a:p>
        </p:txBody>
      </p:sp>
    </p:spTree>
    <p:extLst>
      <p:ext uri="{BB962C8B-B14F-4D97-AF65-F5344CB8AC3E}">
        <p14:creationId xmlns:p14="http://schemas.microsoft.com/office/powerpoint/2010/main" val="1672775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smtClean="0"/>
              <a:t>Este gráfico de barras muestra</a:t>
            </a:r>
            <a:r>
              <a:rPr lang="es-AR" baseline="0" dirty="0" smtClean="0"/>
              <a:t> claramente lo que quería mostrarles a partir de datos que tenemos por dos encuestas: la que aplicamos sobre Informalidad en el 2005 como un módulo de la EPH y una reciente de Protección y Seguridad Social en el 2011. </a:t>
            </a:r>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8</a:t>
            </a:fld>
            <a:endParaRPr lang="es-ES_tradnl"/>
          </a:p>
        </p:txBody>
      </p:sp>
    </p:spTree>
    <p:extLst>
      <p:ext uri="{BB962C8B-B14F-4D97-AF65-F5344CB8AC3E}">
        <p14:creationId xmlns:p14="http://schemas.microsoft.com/office/powerpoint/2010/main" val="2707604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171450" indent="-171450" eaLnBrk="1" hangingPunct="1">
              <a:lnSpc>
                <a:spcPct val="90000"/>
              </a:lnSpc>
              <a:buFont typeface="Arial" panose="020B0604020202020204" pitchFamily="34" charset="0"/>
              <a:buChar char="•"/>
            </a:pPr>
            <a:r>
              <a:rPr lang="en-US" altLang="es-ES" baseline="0" dirty="0" smtClean="0"/>
              <a:t>Como </a:t>
            </a:r>
            <a:r>
              <a:rPr lang="en-US" altLang="es-ES" baseline="0" dirty="0" err="1" smtClean="0"/>
              <a:t>sabemos</a:t>
            </a:r>
            <a:r>
              <a:rPr lang="en-US" altLang="es-ES" baseline="0" dirty="0" smtClean="0"/>
              <a:t> </a:t>
            </a:r>
            <a:r>
              <a:rPr lang="en-US" altLang="es-ES" baseline="0" dirty="0" err="1" smtClean="0"/>
              <a:t>bien</a:t>
            </a:r>
            <a:r>
              <a:rPr lang="en-US" altLang="es-ES" baseline="0" dirty="0" smtClean="0"/>
              <a:t>, la </a:t>
            </a:r>
            <a:r>
              <a:rPr lang="en-US" altLang="es-ES" baseline="0" dirty="0" err="1" smtClean="0"/>
              <a:t>mayoría</a:t>
            </a:r>
            <a:r>
              <a:rPr lang="en-US" altLang="es-ES" baseline="0" dirty="0" smtClean="0"/>
              <a:t> de la </a:t>
            </a:r>
            <a:r>
              <a:rPr lang="en-US" altLang="es-ES" baseline="0" dirty="0" err="1" smtClean="0"/>
              <a:t>gente</a:t>
            </a:r>
            <a:r>
              <a:rPr lang="en-US" altLang="es-ES" baseline="0" dirty="0" smtClean="0"/>
              <a:t> no </a:t>
            </a:r>
            <a:r>
              <a:rPr lang="en-US" altLang="es-ES" baseline="0" dirty="0" err="1" smtClean="0"/>
              <a:t>está</a:t>
            </a:r>
            <a:r>
              <a:rPr lang="en-US" altLang="es-ES" baseline="0" dirty="0" smtClean="0"/>
              <a:t> </a:t>
            </a:r>
            <a:r>
              <a:rPr lang="en-US" altLang="es-ES" baseline="0" dirty="0" err="1" smtClean="0"/>
              <a:t>en</a:t>
            </a:r>
            <a:r>
              <a:rPr lang="en-US" altLang="es-ES" baseline="0" dirty="0" smtClean="0"/>
              <a:t> la </a:t>
            </a:r>
            <a:r>
              <a:rPr lang="en-US" altLang="es-ES" baseline="0" dirty="0" err="1" smtClean="0"/>
              <a:t>informaloidad</a:t>
            </a:r>
            <a:r>
              <a:rPr lang="en-US" altLang="es-ES" baseline="0" dirty="0" smtClean="0"/>
              <a:t> </a:t>
            </a:r>
            <a:r>
              <a:rPr lang="en-US" altLang="es-ES" baseline="0" dirty="0" err="1" smtClean="0"/>
              <a:t>por</a:t>
            </a:r>
            <a:r>
              <a:rPr lang="en-US" altLang="es-ES" baseline="0" dirty="0" smtClean="0"/>
              <a:t> </a:t>
            </a:r>
            <a:r>
              <a:rPr lang="en-US" altLang="es-ES" baseline="0" dirty="0" err="1" smtClean="0"/>
              <a:t>elección</a:t>
            </a:r>
            <a:r>
              <a:rPr lang="en-US" altLang="es-ES" baseline="0" dirty="0" smtClean="0"/>
              <a:t> (and ILO reports note) </a:t>
            </a:r>
            <a:r>
              <a:rPr lang="en-US" altLang="es-ES" baseline="0" dirty="0" err="1" smtClean="0"/>
              <a:t>En</a:t>
            </a:r>
            <a:r>
              <a:rPr lang="en-US" altLang="es-ES" baseline="0" dirty="0" smtClean="0"/>
              <a:t> </a:t>
            </a:r>
            <a:r>
              <a:rPr lang="en-US" altLang="es-ES" baseline="0" dirty="0" err="1" smtClean="0"/>
              <a:t>una</a:t>
            </a:r>
            <a:r>
              <a:rPr lang="en-US" altLang="es-ES" baseline="0" dirty="0" smtClean="0"/>
              <a:t> </a:t>
            </a:r>
            <a:r>
              <a:rPr lang="en-US" altLang="es-ES" baseline="0" dirty="0" err="1" smtClean="0"/>
              <a:t>investigación</a:t>
            </a:r>
            <a:r>
              <a:rPr lang="en-US" altLang="es-ES" baseline="0" dirty="0" smtClean="0"/>
              <a:t> </a:t>
            </a:r>
            <a:r>
              <a:rPr lang="en-US" altLang="es-ES" baseline="0" dirty="0" err="1" smtClean="0"/>
              <a:t>realizada</a:t>
            </a:r>
            <a:r>
              <a:rPr lang="en-US" altLang="es-ES" baseline="0" dirty="0" smtClean="0"/>
              <a:t>, el </a:t>
            </a:r>
            <a:r>
              <a:rPr lang="en-US" sz="1200" b="0" i="0" u="none" strike="noStrike" kern="1200" baseline="0" dirty="0" smtClean="0">
                <a:solidFill>
                  <a:schemeClr val="tx1"/>
                </a:solidFill>
                <a:latin typeface="Times New Roman" charset="0"/>
                <a:ea typeface="ＭＳ Ｐゴシック" charset="-128"/>
                <a:cs typeface="ＭＳ Ｐゴシック" charset="-128"/>
              </a:rPr>
              <a:t> 95% de los </a:t>
            </a:r>
            <a:r>
              <a:rPr lang="en-US" sz="1200" b="0" i="0" u="none" strike="noStrike" kern="1200" baseline="0" dirty="0" err="1" smtClean="0">
                <a:solidFill>
                  <a:schemeClr val="tx1"/>
                </a:solidFill>
                <a:latin typeface="Times New Roman" charset="0"/>
                <a:ea typeface="ＭＳ Ｐゴシック" charset="-128"/>
                <a:cs typeface="ＭＳ Ｐゴシック" charset="-128"/>
              </a:rPr>
              <a:t>trabajadores</a:t>
            </a:r>
            <a:r>
              <a:rPr lang="en-US" sz="1200" b="0" i="0" u="none" strike="noStrike" kern="1200" baseline="0" dirty="0" smtClean="0">
                <a:solidFill>
                  <a:schemeClr val="tx1"/>
                </a:solidFill>
                <a:latin typeface="Times New Roman" charset="0"/>
                <a:ea typeface="ＭＳ Ｐゴシック" charset="-128"/>
                <a:cs typeface="ＭＳ Ｐゴシック" charset="-128"/>
              </a:rPr>
              <a:t> </a:t>
            </a:r>
            <a:r>
              <a:rPr lang="en-US" sz="1200" b="0" i="0" u="none" strike="noStrike" kern="1200" baseline="0" dirty="0" err="1" smtClean="0">
                <a:solidFill>
                  <a:schemeClr val="tx1"/>
                </a:solidFill>
                <a:latin typeface="Times New Roman" charset="0"/>
                <a:ea typeface="ＭＳ Ｐゴシック" charset="-128"/>
                <a:cs typeface="ＭＳ Ｐゴシック" charset="-128"/>
              </a:rPr>
              <a:t>informales</a:t>
            </a:r>
            <a:r>
              <a:rPr lang="en-US" sz="1200" b="0" i="0" u="none" strike="noStrike" kern="1200" baseline="0" dirty="0" smtClean="0">
                <a:solidFill>
                  <a:schemeClr val="tx1"/>
                </a:solidFill>
                <a:latin typeface="Times New Roman" charset="0"/>
                <a:ea typeface="ＭＳ Ｐゴシック" charset="-128"/>
                <a:cs typeface="ＭＳ Ｐゴシック" charset="-128"/>
              </a:rPr>
              <a:t> no </a:t>
            </a:r>
            <a:r>
              <a:rPr lang="en-US" sz="1200" b="0" i="0" u="none" strike="noStrike" kern="1200" baseline="0" dirty="0" err="1" smtClean="0">
                <a:solidFill>
                  <a:schemeClr val="tx1"/>
                </a:solidFill>
                <a:latin typeface="Times New Roman" charset="0"/>
                <a:ea typeface="ＭＳ Ｐゴシック" charset="-128"/>
                <a:cs typeface="ＭＳ Ｐゴシック" charset="-128"/>
              </a:rPr>
              <a:t>tuvieron</a:t>
            </a:r>
            <a:r>
              <a:rPr lang="en-US" sz="1200" b="0" i="0" u="none" strike="noStrike" kern="1200" baseline="0" dirty="0" smtClean="0">
                <a:solidFill>
                  <a:schemeClr val="tx1"/>
                </a:solidFill>
                <a:latin typeface="Times New Roman" charset="0"/>
                <a:ea typeface="ＭＳ Ｐゴシック" charset="-128"/>
                <a:cs typeface="ＭＳ Ｐゴシック" charset="-128"/>
              </a:rPr>
              <a:t> </a:t>
            </a:r>
            <a:r>
              <a:rPr lang="en-US" sz="1200" b="0" i="0" u="none" strike="noStrike" kern="1200" baseline="0" dirty="0" err="1" smtClean="0">
                <a:solidFill>
                  <a:schemeClr val="tx1"/>
                </a:solidFill>
                <a:latin typeface="Times New Roman" charset="0"/>
                <a:ea typeface="ＭＳ Ｐゴシック" charset="-128"/>
                <a:cs typeface="ＭＳ Ｐゴシック" charset="-128"/>
              </a:rPr>
              <a:t>otra</a:t>
            </a:r>
            <a:r>
              <a:rPr lang="en-US" sz="1200" b="0" i="0" u="none" strike="noStrike" kern="1200" baseline="0" dirty="0" smtClean="0">
                <a:solidFill>
                  <a:schemeClr val="tx1"/>
                </a:solidFill>
                <a:latin typeface="Times New Roman" charset="0"/>
                <a:ea typeface="ＭＳ Ｐゴシック" charset="-128"/>
                <a:cs typeface="ＭＳ Ｐゴシック" charset="-128"/>
              </a:rPr>
              <a:t> </a:t>
            </a:r>
            <a:r>
              <a:rPr lang="en-US" sz="1200" b="0" i="0" u="none" strike="noStrike" kern="1200" baseline="0" dirty="0" err="1" smtClean="0">
                <a:solidFill>
                  <a:schemeClr val="tx1"/>
                </a:solidFill>
                <a:latin typeface="Times New Roman" charset="0"/>
                <a:ea typeface="ＭＳ Ｐゴシック" charset="-128"/>
                <a:cs typeface="ＭＳ Ｐゴシック" charset="-128"/>
              </a:rPr>
              <a:t>alternativa</a:t>
            </a:r>
            <a:r>
              <a:rPr lang="en-US" sz="1200" b="0" i="0" u="none" strike="noStrike" kern="1200" baseline="0" dirty="0" smtClean="0">
                <a:solidFill>
                  <a:schemeClr val="tx1"/>
                </a:solidFill>
                <a:latin typeface="Times New Roman" charset="0"/>
                <a:ea typeface="ＭＳ Ｐゴシック" charset="-128"/>
                <a:cs typeface="ＭＳ Ｐゴシック" charset="-128"/>
              </a:rPr>
              <a:t> al </a:t>
            </a:r>
            <a:r>
              <a:rPr lang="en-US" sz="1200" b="0" i="0" u="none" strike="noStrike" kern="1200" baseline="0" dirty="0" err="1" smtClean="0">
                <a:solidFill>
                  <a:schemeClr val="tx1"/>
                </a:solidFill>
                <a:latin typeface="Times New Roman" charset="0"/>
                <a:ea typeface="ＭＳ Ｐゴシック" charset="-128"/>
                <a:cs typeface="ＭＳ Ｐゴシック" charset="-128"/>
              </a:rPr>
              <a:t>empleo</a:t>
            </a:r>
            <a:r>
              <a:rPr lang="en-US" sz="1200" b="0" i="0" u="none" strike="noStrike" kern="1200" baseline="0" dirty="0" smtClean="0">
                <a:solidFill>
                  <a:schemeClr val="tx1"/>
                </a:solidFill>
                <a:latin typeface="Times New Roman" charset="0"/>
                <a:ea typeface="ＭＳ Ｐゴシック" charset="-128"/>
                <a:cs typeface="ＭＳ Ｐゴシック" charset="-128"/>
              </a:rPr>
              <a:t> informal .</a:t>
            </a:r>
          </a:p>
          <a:p>
            <a:pPr marL="171450" indent="-171450" eaLnBrk="1" hangingPunct="1">
              <a:lnSpc>
                <a:spcPct val="90000"/>
              </a:lnSpc>
              <a:buFont typeface="Arial" panose="020B0604020202020204" pitchFamily="34" charset="0"/>
              <a:buChar char="•"/>
            </a:pPr>
            <a:r>
              <a:rPr lang="en-US" sz="1200" kern="1200" dirty="0" smtClean="0">
                <a:solidFill>
                  <a:schemeClr val="tx1"/>
                </a:solidFill>
                <a:effectLst/>
                <a:latin typeface="Times New Roman" charset="0"/>
                <a:ea typeface="ＭＳ Ｐゴシック" charset="-128"/>
                <a:cs typeface="ＭＳ Ｐゴシック" charset="-128"/>
              </a:rPr>
              <a:t>El primer </a:t>
            </a:r>
            <a:r>
              <a:rPr lang="en-US" sz="1200" kern="1200" dirty="0" err="1" smtClean="0">
                <a:solidFill>
                  <a:schemeClr val="tx1"/>
                </a:solidFill>
                <a:effectLst/>
                <a:latin typeface="Times New Roman" charset="0"/>
                <a:ea typeface="ＭＳ Ｐゴシック" charset="-128"/>
                <a:cs typeface="ＭＳ Ｐゴシック" charset="-128"/>
              </a:rPr>
              <a:t>paso</a:t>
            </a:r>
            <a:r>
              <a:rPr lang="en-US" sz="1200" kern="1200" dirty="0" smtClean="0">
                <a:solidFill>
                  <a:schemeClr val="tx1"/>
                </a:solidFill>
                <a:effectLst/>
                <a:latin typeface="Times New Roman" charset="0"/>
                <a:ea typeface="ＭＳ Ｐゴシック" charset="-128"/>
                <a:cs typeface="ＭＳ Ｐゴシック" charset="-128"/>
              </a:rPr>
              <a:t> para el </a:t>
            </a:r>
            <a:r>
              <a:rPr lang="en-US" sz="1200" kern="1200" dirty="0" err="1" smtClean="0">
                <a:solidFill>
                  <a:schemeClr val="tx1"/>
                </a:solidFill>
                <a:effectLst/>
                <a:latin typeface="Times New Roman" charset="0"/>
                <a:ea typeface="ＭＳ Ｐゴシック" charset="-128"/>
                <a:cs typeface="ＭＳ Ｐゴシック" charset="-128"/>
              </a:rPr>
              <a:t>diseño</a:t>
            </a:r>
            <a:r>
              <a:rPr lang="en-US" sz="1200" kern="1200" dirty="0" smtClean="0">
                <a:solidFill>
                  <a:schemeClr val="tx1"/>
                </a:solidFill>
                <a:effectLst/>
                <a:latin typeface="Times New Roman" charset="0"/>
                <a:ea typeface="ＭＳ Ｐゴシック" charset="-128"/>
                <a:cs typeface="ＭＳ Ｐゴシック" charset="-128"/>
              </a:rPr>
              <a:t> de </a:t>
            </a:r>
            <a:r>
              <a:rPr lang="en-US" sz="1200" kern="1200" dirty="0" err="1" smtClean="0">
                <a:solidFill>
                  <a:schemeClr val="tx1"/>
                </a:solidFill>
                <a:effectLst/>
                <a:latin typeface="Times New Roman" charset="0"/>
                <a:ea typeface="ＭＳ Ｐゴシック" charset="-128"/>
                <a:cs typeface="ＭＳ Ｐゴシック" charset="-128"/>
              </a:rPr>
              <a:t>intervenciones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efectivas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es</a:t>
            </a:r>
            <a:r>
              <a:rPr lang="en-US" sz="1200" kern="1200" dirty="0" smtClean="0">
                <a:solidFill>
                  <a:schemeClr val="tx1"/>
                </a:solidFill>
                <a:effectLst/>
                <a:latin typeface="Times New Roman" charset="0"/>
                <a:ea typeface="ＭＳ Ｐゴシック" charset="-128"/>
                <a:cs typeface="ＭＳ Ｐゴシック" charset="-128"/>
              </a:rPr>
              <a:t> </a:t>
            </a:r>
            <a:r>
              <a:rPr lang="en-US" sz="1200" kern="1200" dirty="0" err="1" smtClean="0">
                <a:solidFill>
                  <a:schemeClr val="tx1"/>
                </a:solidFill>
                <a:effectLst/>
                <a:latin typeface="Times New Roman" charset="0"/>
                <a:ea typeface="ＭＳ Ｐゴシック" charset="-128"/>
                <a:cs typeface="ＭＳ Ｐゴシック" charset="-128"/>
              </a:rPr>
              <a:t>reconocer</a:t>
            </a:r>
            <a:r>
              <a:rPr lang="en-US" sz="1200" kern="1200" dirty="0" smtClean="0">
                <a:solidFill>
                  <a:schemeClr val="tx1"/>
                </a:solidFill>
                <a:effectLst/>
                <a:latin typeface="Times New Roman" charset="0"/>
                <a:ea typeface="ＭＳ Ｐゴシック" charset="-128"/>
                <a:cs typeface="ＭＳ Ｐゴシック" charset="-128"/>
              </a:rPr>
              <a:t> la </a:t>
            </a:r>
            <a:r>
              <a:rPr lang="en-US" sz="1200" kern="1200" dirty="0" err="1" smtClean="0">
                <a:solidFill>
                  <a:schemeClr val="tx1"/>
                </a:solidFill>
                <a:effectLst/>
                <a:latin typeface="Times New Roman" charset="0"/>
                <a:ea typeface="ＭＳ Ｐゴシック" charset="-128"/>
                <a:cs typeface="ＭＳ Ｐゴシック" charset="-128"/>
              </a:rPr>
              <a:t>heterogeneidad</a:t>
            </a:r>
            <a:r>
              <a:rPr lang="en-US" sz="1200" kern="1200" dirty="0" smtClean="0">
                <a:solidFill>
                  <a:schemeClr val="tx1"/>
                </a:solidFill>
                <a:effectLst/>
                <a:latin typeface="Times New Roman" charset="0"/>
                <a:ea typeface="ＭＳ Ｐゴシック" charset="-128"/>
                <a:cs typeface="ＭＳ Ｐゴシック" charset="-128"/>
              </a:rPr>
              <a:t> al interior de la </a:t>
            </a:r>
            <a:r>
              <a:rPr lang="en-US" sz="1200" kern="1200" dirty="0" err="1" smtClean="0">
                <a:solidFill>
                  <a:schemeClr val="tx1"/>
                </a:solidFill>
                <a:effectLst/>
                <a:latin typeface="Times New Roman" charset="0"/>
                <a:ea typeface="ＭＳ Ｐゴシック" charset="-128"/>
                <a:cs typeface="ＭＳ Ｐゴシック" charset="-128"/>
              </a:rPr>
              <a:t>informalidad</a:t>
            </a:r>
            <a:r>
              <a:rPr lang="en-US" sz="1200" kern="1200" dirty="0" smtClean="0">
                <a:solidFill>
                  <a:schemeClr val="tx1"/>
                </a:solidFill>
                <a:effectLst/>
                <a:latin typeface="Times New Roman" charset="0"/>
                <a:ea typeface="ＭＳ Ｐゴシック" charset="-128"/>
                <a:cs typeface="ＭＳ Ｐゴシック" charset="-128"/>
              </a:rPr>
              <a:t> </a:t>
            </a:r>
            <a:r>
              <a:rPr lang="en-US" altLang="es-ES" baseline="0" dirty="0" smtClean="0"/>
              <a:t>.La OIT </a:t>
            </a:r>
            <a:r>
              <a:rPr lang="en-US" altLang="es-ES" baseline="0" dirty="0" err="1" smtClean="0"/>
              <a:t>hizo</a:t>
            </a:r>
            <a:r>
              <a:rPr lang="en-US" altLang="es-ES" baseline="0" dirty="0" smtClean="0"/>
              <a:t> un </a:t>
            </a:r>
            <a:r>
              <a:rPr lang="en-US" altLang="es-ES" baseline="0" dirty="0" err="1" smtClean="0"/>
              <a:t>importante</a:t>
            </a:r>
            <a:r>
              <a:rPr lang="en-US" altLang="es-ES" baseline="0" dirty="0" smtClean="0"/>
              <a:t> </a:t>
            </a:r>
            <a:r>
              <a:rPr lang="en-US" altLang="es-ES" baseline="0" dirty="0" err="1" smtClean="0"/>
              <a:t>progreso</a:t>
            </a:r>
            <a:r>
              <a:rPr lang="en-US" altLang="es-ES" baseline="0" dirty="0" smtClean="0"/>
              <a:t> para </a:t>
            </a:r>
            <a:r>
              <a:rPr lang="en-US" altLang="es-ES" baseline="0" dirty="0" err="1" smtClean="0"/>
              <a:t>destacar</a:t>
            </a:r>
            <a:r>
              <a:rPr lang="en-US" altLang="es-ES" baseline="0" dirty="0" smtClean="0"/>
              <a:t> </a:t>
            </a:r>
            <a:r>
              <a:rPr lang="en-US" altLang="es-ES" baseline="0" dirty="0" err="1" smtClean="0"/>
              <a:t>esta</a:t>
            </a:r>
            <a:r>
              <a:rPr lang="en-US" altLang="es-ES" baseline="0" dirty="0" smtClean="0"/>
              <a:t> </a:t>
            </a:r>
            <a:r>
              <a:rPr lang="en-US" altLang="es-ES" baseline="0" dirty="0" err="1" smtClean="0"/>
              <a:t>heterogeneidad</a:t>
            </a:r>
            <a:r>
              <a:rPr lang="en-US" altLang="es-ES" baseline="0" dirty="0" smtClean="0"/>
              <a:t> </a:t>
            </a:r>
            <a:r>
              <a:rPr lang="en-US" altLang="es-ES" baseline="0" dirty="0" err="1" smtClean="0"/>
              <a:t>adoptando</a:t>
            </a:r>
            <a:r>
              <a:rPr lang="en-US" altLang="es-ES" baseline="0" dirty="0" smtClean="0"/>
              <a:t> la </a:t>
            </a:r>
            <a:r>
              <a:rPr lang="en-US" altLang="es-ES" baseline="0" dirty="0" err="1" smtClean="0"/>
              <a:t>matriz</a:t>
            </a:r>
            <a:r>
              <a:rPr lang="en-US" altLang="es-ES" baseline="0" dirty="0" smtClean="0"/>
              <a:t> de </a:t>
            </a:r>
            <a:r>
              <a:rPr lang="en-US" altLang="es-ES" baseline="0" dirty="0" err="1" smtClean="0"/>
              <a:t>Haussman</a:t>
            </a:r>
            <a:r>
              <a:rPr lang="en-US" altLang="es-ES" baseline="0" dirty="0" smtClean="0"/>
              <a:t> </a:t>
            </a:r>
            <a:r>
              <a:rPr lang="en-US" altLang="es-ES" baseline="0" dirty="0" err="1" smtClean="0"/>
              <a:t>basada</a:t>
            </a:r>
            <a:r>
              <a:rPr lang="en-US" altLang="es-ES" baseline="0" dirty="0" smtClean="0"/>
              <a:t> </a:t>
            </a:r>
            <a:r>
              <a:rPr lang="en-US" altLang="es-ES" baseline="0" dirty="0" err="1" smtClean="0"/>
              <a:t>en</a:t>
            </a:r>
            <a:r>
              <a:rPr lang="en-US" altLang="es-ES" baseline="0" dirty="0" smtClean="0"/>
              <a:t> la </a:t>
            </a:r>
            <a:r>
              <a:rPr lang="en-US" altLang="es-ES" baseline="0" dirty="0" err="1" smtClean="0"/>
              <a:t>doble</a:t>
            </a:r>
            <a:r>
              <a:rPr lang="en-US" altLang="es-ES" baseline="0" dirty="0" smtClean="0"/>
              <a:t> </a:t>
            </a:r>
            <a:r>
              <a:rPr lang="en-US" altLang="es-ES" baseline="0" dirty="0" err="1" smtClean="0"/>
              <a:t>mirada</a:t>
            </a:r>
            <a:r>
              <a:rPr lang="en-US" altLang="es-ES" baseline="0" dirty="0" smtClean="0"/>
              <a:t> </a:t>
            </a:r>
            <a:r>
              <a:rPr lang="en-US" altLang="es-ES" baseline="0" dirty="0" err="1" smtClean="0"/>
              <a:t>sobre</a:t>
            </a:r>
            <a:r>
              <a:rPr lang="en-US" altLang="es-ES" baseline="0" dirty="0" smtClean="0"/>
              <a:t> la </a:t>
            </a:r>
            <a:r>
              <a:rPr lang="en-US" altLang="es-ES" baseline="0" dirty="0" err="1" smtClean="0"/>
              <a:t>informaloiadad</a:t>
            </a:r>
            <a:r>
              <a:rPr lang="en-US" altLang="es-ES" baseline="0" dirty="0" smtClean="0"/>
              <a:t> de </a:t>
            </a:r>
            <a:r>
              <a:rPr lang="en-US" altLang="es-ES" baseline="0" dirty="0" err="1" smtClean="0"/>
              <a:t>las</a:t>
            </a:r>
            <a:r>
              <a:rPr lang="en-US" altLang="es-ES" baseline="0" dirty="0" smtClean="0"/>
              <a:t> </a:t>
            </a:r>
            <a:r>
              <a:rPr lang="en-US" altLang="es-ES" baseline="0" dirty="0" err="1" smtClean="0"/>
              <a:t>empresas</a:t>
            </a:r>
            <a:r>
              <a:rPr lang="en-US" altLang="es-ES" baseline="0" dirty="0" smtClean="0"/>
              <a:t> y/o de los </a:t>
            </a:r>
            <a:r>
              <a:rPr lang="en-US" altLang="es-ES" baseline="0" dirty="0" err="1" smtClean="0"/>
              <a:t>trabajadores</a:t>
            </a:r>
            <a:r>
              <a:rPr lang="en-US" altLang="es-ES" baseline="0" dirty="0" smtClean="0"/>
              <a:t> , De </a:t>
            </a:r>
            <a:r>
              <a:rPr lang="en-US" altLang="es-ES" baseline="0" dirty="0" err="1" smtClean="0"/>
              <a:t>hecho</a:t>
            </a:r>
            <a:r>
              <a:rPr lang="en-US" altLang="es-ES" baseline="0" dirty="0" smtClean="0"/>
              <a:t>, </a:t>
            </a:r>
            <a:r>
              <a:rPr lang="en-US" altLang="es-ES" baseline="0" dirty="0" err="1" smtClean="0"/>
              <a:t>debemos</a:t>
            </a:r>
            <a:r>
              <a:rPr lang="en-US" altLang="es-ES" baseline="0" dirty="0" smtClean="0"/>
              <a:t> </a:t>
            </a:r>
            <a:r>
              <a:rPr lang="en-US" altLang="es-ES" baseline="0" dirty="0" err="1" smtClean="0"/>
              <a:t>distinguir</a:t>
            </a:r>
            <a:r>
              <a:rPr lang="en-US" altLang="es-ES" baseline="0" dirty="0" smtClean="0"/>
              <a:t> entre </a:t>
            </a:r>
            <a:r>
              <a:rPr lang="en-US" altLang="es-ES" baseline="0" dirty="0" err="1" smtClean="0"/>
              <a:t>empleados</a:t>
            </a:r>
            <a:r>
              <a:rPr lang="en-US" altLang="es-ES" baseline="0" dirty="0" smtClean="0"/>
              <a:t> ,</a:t>
            </a:r>
            <a:r>
              <a:rPr lang="en-US" altLang="es-ES" baseline="0" dirty="0" err="1" smtClean="0"/>
              <a:t>cuntapropistas</a:t>
            </a:r>
            <a:r>
              <a:rPr lang="en-US" altLang="es-ES" baseline="0" dirty="0" smtClean="0"/>
              <a:t>/ </a:t>
            </a:r>
            <a:r>
              <a:rPr lang="en-US" altLang="es-ES" baseline="0" dirty="0" err="1" smtClean="0"/>
              <a:t>independientes</a:t>
            </a:r>
            <a:r>
              <a:rPr lang="en-US" altLang="es-ES" baseline="0" dirty="0" smtClean="0"/>
              <a:t> y </a:t>
            </a:r>
            <a:r>
              <a:rPr lang="en-US" altLang="es-ES" baseline="0" dirty="0" err="1" smtClean="0"/>
              <a:t>empleadores</a:t>
            </a:r>
            <a:r>
              <a:rPr lang="en-US" altLang="es-ES" baseline="0" dirty="0" smtClean="0"/>
              <a:t>, </a:t>
            </a:r>
            <a:r>
              <a:rPr lang="en-US" altLang="es-ES" baseline="0" dirty="0" err="1" smtClean="0"/>
              <a:t>considerando</a:t>
            </a:r>
            <a:r>
              <a:rPr lang="en-US" altLang="es-ES" baseline="0" dirty="0" smtClean="0"/>
              <a:t> el </a:t>
            </a:r>
            <a:r>
              <a:rPr lang="en-US" altLang="es-ES" baseline="0" dirty="0" err="1" smtClean="0"/>
              <a:t>tipo</a:t>
            </a:r>
            <a:r>
              <a:rPr lang="en-US" altLang="es-ES" baseline="0" dirty="0" smtClean="0"/>
              <a:t> de </a:t>
            </a:r>
            <a:r>
              <a:rPr lang="en-US" altLang="es-ES" baseline="0" dirty="0" err="1" smtClean="0"/>
              <a:t>unidades</a:t>
            </a:r>
            <a:r>
              <a:rPr lang="en-US" altLang="es-ES" baseline="0" dirty="0" smtClean="0"/>
              <a:t> </a:t>
            </a:r>
            <a:r>
              <a:rPr lang="en-US" altLang="es-ES" baseline="0" dirty="0" err="1" smtClean="0"/>
              <a:t>económicas</a:t>
            </a:r>
            <a:r>
              <a:rPr lang="en-US" altLang="es-ES" baseline="0" dirty="0" smtClean="0"/>
              <a:t> </a:t>
            </a:r>
            <a:r>
              <a:rPr lang="en-US" altLang="es-ES" baseline="0" dirty="0" err="1" smtClean="0"/>
              <a:t>donde</a:t>
            </a:r>
            <a:r>
              <a:rPr lang="en-US" altLang="es-ES" baseline="0" dirty="0" smtClean="0"/>
              <a:t> la </a:t>
            </a:r>
            <a:r>
              <a:rPr lang="en-US" altLang="es-ES" baseline="0" dirty="0" err="1" smtClean="0"/>
              <a:t>relación</a:t>
            </a:r>
            <a:r>
              <a:rPr lang="en-US" altLang="es-ES" baseline="0" dirty="0" smtClean="0"/>
              <a:t> </a:t>
            </a:r>
            <a:r>
              <a:rPr lang="en-US" altLang="es-ES" baseline="0" dirty="0" err="1" smtClean="0"/>
              <a:t>laboral</a:t>
            </a:r>
            <a:r>
              <a:rPr lang="en-US" altLang="es-ES" baseline="0" dirty="0" smtClean="0"/>
              <a:t> </a:t>
            </a:r>
            <a:r>
              <a:rPr lang="en-US" altLang="es-ES" baseline="0" dirty="0" err="1" smtClean="0"/>
              <a:t>tienen</a:t>
            </a:r>
            <a:r>
              <a:rPr lang="en-US" altLang="es-ES" baseline="0" dirty="0" smtClean="0"/>
              <a:t> </a:t>
            </a:r>
            <a:r>
              <a:rPr lang="en-US" altLang="es-ES" baseline="0" dirty="0" err="1" smtClean="0"/>
              <a:t>lugar</a:t>
            </a:r>
            <a:r>
              <a:rPr lang="en-US" altLang="es-ES" baseline="0" dirty="0" smtClean="0"/>
              <a:t>. </a:t>
            </a:r>
          </a:p>
          <a:p>
            <a:pPr marL="171450" indent="-171450" eaLnBrk="1" hangingPunct="1">
              <a:lnSpc>
                <a:spcPct val="90000"/>
              </a:lnSpc>
              <a:buFont typeface="Arial" panose="020B0604020202020204" pitchFamily="34" charset="0"/>
              <a:buChar char="•"/>
            </a:pPr>
            <a:r>
              <a:rPr lang="en-US" altLang="es-ES" baseline="0" dirty="0" smtClean="0"/>
              <a:t>Heterogeneity between </a:t>
            </a:r>
            <a:r>
              <a:rPr lang="en-GB" sz="1200" kern="1200" dirty="0" smtClean="0">
                <a:solidFill>
                  <a:schemeClr val="tx1"/>
                </a:solidFill>
                <a:effectLst/>
                <a:latin typeface="Times New Roman" charset="0"/>
                <a:ea typeface="ＭＳ Ｐゴシック" charset="-128"/>
                <a:cs typeface="ＭＳ Ｐゴシック" charset="-128"/>
              </a:rPr>
              <a:t>economic sectors </a:t>
            </a:r>
            <a:r>
              <a:rPr lang="en-US" altLang="es-ES" baseline="0" dirty="0" smtClean="0"/>
              <a:t>is an important dimension too. We need to understand the economic rationality behind this heterogeneity, and w</a:t>
            </a:r>
            <a:r>
              <a:rPr lang="en-GB" sz="1200" kern="1200" dirty="0" smtClean="0">
                <a:solidFill>
                  <a:schemeClr val="tx1"/>
                </a:solidFill>
                <a:effectLst/>
                <a:latin typeface="Times New Roman" charset="0"/>
                <a:ea typeface="ＭＳ Ｐゴシック" charset="-128"/>
                <a:cs typeface="ＭＳ Ｐゴシック" charset="-128"/>
              </a:rPr>
              <a:t>e</a:t>
            </a:r>
            <a:r>
              <a:rPr lang="en-GB" sz="1200" kern="1200" baseline="0" dirty="0" smtClean="0">
                <a:solidFill>
                  <a:schemeClr val="tx1"/>
                </a:solidFill>
                <a:effectLst/>
                <a:latin typeface="Times New Roman" charset="0"/>
                <a:ea typeface="ＭＳ Ｐゴシック" charset="-128"/>
                <a:cs typeface="ＭＳ Ｐゴシック" charset="-128"/>
              </a:rPr>
              <a:t> </a:t>
            </a:r>
            <a:r>
              <a:rPr lang="en-US" altLang="es-ES" baseline="0" dirty="0" smtClean="0"/>
              <a:t>also </a:t>
            </a:r>
            <a:r>
              <a:rPr lang="en-GB" sz="1200" kern="1200" baseline="0" dirty="0" smtClean="0">
                <a:solidFill>
                  <a:schemeClr val="tx1"/>
                </a:solidFill>
                <a:effectLst/>
                <a:latin typeface="Times New Roman" charset="0"/>
                <a:ea typeface="ＭＳ Ｐゴシック" charset="-128"/>
                <a:cs typeface="ＭＳ Ｐゴシック" charset="-128"/>
              </a:rPr>
              <a:t>need to introduce here the emergence of some forms of international value chains.</a:t>
            </a:r>
          </a:p>
          <a:p>
            <a:pPr marL="171450" indent="-171450" eaLnBrk="1" hangingPunct="1">
              <a:lnSpc>
                <a:spcPct val="90000"/>
              </a:lnSpc>
              <a:buFont typeface="Arial" panose="020B0604020202020204" pitchFamily="34" charset="0"/>
              <a:buChar char="•"/>
            </a:pPr>
            <a:endParaRPr lang="en-US" altLang="es-ES" dirty="0" smtClean="0"/>
          </a:p>
          <a:p>
            <a:pPr marL="171450" indent="-171450" eaLnBrk="1" hangingPunct="1">
              <a:lnSpc>
                <a:spcPct val="90000"/>
              </a:lnSpc>
              <a:buFont typeface="Arial" panose="020B0604020202020204" pitchFamily="34" charset="0"/>
              <a:buChar char="•"/>
            </a:pPr>
            <a:r>
              <a:rPr lang="en-US" sz="1200" kern="1200" dirty="0" smtClean="0">
                <a:solidFill>
                  <a:schemeClr val="tx1"/>
                </a:solidFill>
                <a:effectLst/>
                <a:latin typeface="Times New Roman" charset="0"/>
                <a:ea typeface="ＭＳ Ｐゴシック" charset="-128"/>
                <a:cs typeface="ＭＳ Ｐゴシック" charset="-128"/>
              </a:rPr>
              <a:t>In sum, the informal economy poses different problems that require the implementation of integrated and coordinated</a:t>
            </a:r>
            <a:r>
              <a:rPr lang="en-US" sz="1200" kern="1200" baseline="0" dirty="0" smtClean="0">
                <a:solidFill>
                  <a:schemeClr val="tx1"/>
                </a:solidFill>
                <a:effectLst/>
                <a:latin typeface="Times New Roman" charset="0"/>
                <a:ea typeface="ＭＳ Ｐゴシック" charset="-128"/>
                <a:cs typeface="ＭＳ Ｐゴシック" charset="-128"/>
              </a:rPr>
              <a:t> i</a:t>
            </a:r>
            <a:r>
              <a:rPr lang="en-US" sz="1200" kern="1200" dirty="0" smtClean="0">
                <a:solidFill>
                  <a:schemeClr val="tx1"/>
                </a:solidFill>
                <a:effectLst/>
                <a:latin typeface="Times New Roman" charset="0"/>
                <a:ea typeface="ＭＳ Ｐゴシック" charset="-128"/>
                <a:cs typeface="ＭＳ Ｐゴシック" charset="-128"/>
              </a:rPr>
              <a:t>nstruments, adapted to the specific characteristics of each group.</a:t>
            </a:r>
          </a:p>
          <a:p>
            <a:pPr marL="0" indent="0" eaLnBrk="1" hangingPunct="1">
              <a:lnSpc>
                <a:spcPct val="90000"/>
              </a:lnSpc>
              <a:buFont typeface="Arial" panose="020B0604020202020204" pitchFamily="34" charset="0"/>
              <a:buNone/>
            </a:pPr>
            <a:endParaRPr lang="en-US" altLang="es-ES" dirty="0" smtClean="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9</a:t>
            </a:fld>
            <a:endParaRPr lang="es-ES_tradnl" dirty="0"/>
          </a:p>
        </p:txBody>
      </p:sp>
    </p:spTree>
    <p:extLst>
      <p:ext uri="{BB962C8B-B14F-4D97-AF65-F5344CB8AC3E}">
        <p14:creationId xmlns:p14="http://schemas.microsoft.com/office/powerpoint/2010/main" val="108444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AR" dirty="0" err="1" smtClean="0"/>
              <a:t>Avá</a:t>
            </a:r>
            <a:r>
              <a:rPr lang="es-AR" dirty="0" smtClean="0"/>
              <a:t> quiero mostrarles tanto la dinámica particular que tuvo el empleo</a:t>
            </a:r>
            <a:r>
              <a:rPr lang="es-AR" baseline="0" dirty="0" smtClean="0"/>
              <a:t> en mi país , como la referida a la informalidad </a:t>
            </a:r>
            <a:endParaRPr lang="es-AR" dirty="0"/>
          </a:p>
        </p:txBody>
      </p:sp>
      <p:sp>
        <p:nvSpPr>
          <p:cNvPr id="4" name="3 Marcador de número de diapositiva"/>
          <p:cNvSpPr>
            <a:spLocks noGrp="1"/>
          </p:cNvSpPr>
          <p:nvPr>
            <p:ph type="sldNum" sz="quarter" idx="10"/>
          </p:nvPr>
        </p:nvSpPr>
        <p:spPr/>
        <p:txBody>
          <a:bodyPr/>
          <a:lstStyle/>
          <a:p>
            <a:pPr>
              <a:defRPr/>
            </a:pPr>
            <a:fld id="{6FC8A9C3-D105-4A3F-95C8-7C48C48DE4EB}" type="slidenum">
              <a:rPr lang="es-ES_tradnl" smtClean="0"/>
              <a:pPr>
                <a:defRPr/>
              </a:pPr>
              <a:t>10</a:t>
            </a:fld>
            <a:endParaRPr lang="es-ES_tradnl"/>
          </a:p>
        </p:txBody>
      </p:sp>
    </p:spTree>
    <p:extLst>
      <p:ext uri="{BB962C8B-B14F-4D97-AF65-F5344CB8AC3E}">
        <p14:creationId xmlns:p14="http://schemas.microsoft.com/office/powerpoint/2010/main" val="985566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
        <p:nvSpPr>
          <p:cNvPr id="5" name="Rectangle 2"/>
          <p:cNvSpPr>
            <a:spLocks noGrp="1" noChangeArrowheads="1"/>
          </p:cNvSpPr>
          <p:nvPr>
            <p:ph type="ctrTitle"/>
          </p:nvPr>
        </p:nvSpPr>
        <p:spPr>
          <a:xfrm>
            <a:off x="0" y="188640"/>
            <a:ext cx="9902825" cy="864096"/>
          </a:xfrm>
          <a:prstGeom prst="rect">
            <a:avLst/>
          </a:prstGeom>
        </p:spPr>
        <p:txBody>
          <a:bodyPr/>
          <a:lstStyle>
            <a:lvl1pPr algn="ct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54650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2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409232" y="80963"/>
            <a:ext cx="6416228" cy="1331912"/>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95300" y="6356350"/>
            <a:ext cx="2795588" cy="365125"/>
          </a:xfrm>
          <a:prstGeom prst="rect">
            <a:avLst/>
          </a:prstGeom>
        </p:spPr>
        <p:txBody>
          <a:bodyPr/>
          <a:lstStyle>
            <a:lvl1pPr fontAlgn="auto">
              <a:spcBef>
                <a:spcPts val="0"/>
              </a:spcBef>
              <a:spcAft>
                <a:spcPts val="0"/>
              </a:spcAft>
              <a:defRPr>
                <a:latin typeface="+mn-lt"/>
                <a:cs typeface="+mn-cs"/>
              </a:defRPr>
            </a:lvl1pPr>
          </a:lstStyle>
          <a:p>
            <a:pPr>
              <a:defRPr/>
            </a:pPr>
            <a:fld id="{6FC0BC16-EAC4-4D67-A668-0622F3D5C44A}" type="datetimeFigureOut">
              <a:rPr lang="es-ES"/>
              <a:pPr>
                <a:defRPr/>
              </a:pPr>
              <a:t>14/08/2015</a:t>
            </a:fld>
            <a:endParaRPr lang="es-ES" dirty="0"/>
          </a:p>
        </p:txBody>
      </p:sp>
      <p:sp>
        <p:nvSpPr>
          <p:cNvPr id="5" name="4 Marcador de pie de página"/>
          <p:cNvSpPr>
            <a:spLocks noGrp="1"/>
          </p:cNvSpPr>
          <p:nvPr>
            <p:ph type="ftr" sz="quarter" idx="11"/>
          </p:nvPr>
        </p:nvSpPr>
        <p:spPr>
          <a:xfrm>
            <a:off x="3382963" y="6453188"/>
            <a:ext cx="6442075" cy="323850"/>
          </a:xfrm>
          <a:prstGeom prst="rect">
            <a:avLst/>
          </a:prstGeom>
        </p:spPr>
        <p:txBody>
          <a:bodyPr/>
          <a:lstStyle>
            <a:lvl1pPr>
              <a:defRPr>
                <a:solidFill>
                  <a:schemeClr val="bg2">
                    <a:lumMod val="25000"/>
                  </a:schemeClr>
                </a:solidFill>
              </a:defRPr>
            </a:lvl1pPr>
          </a:lstStyle>
          <a:p>
            <a:pPr>
              <a:defRPr/>
            </a:pPr>
            <a:endParaRPr lang="es-ES">
              <a:solidFill>
                <a:srgbClr val="EEECE1">
                  <a:lumMod val="25000"/>
                </a:srgbClr>
              </a:solidFill>
            </a:endParaRPr>
          </a:p>
        </p:txBody>
      </p:sp>
      <p:sp>
        <p:nvSpPr>
          <p:cNvPr id="6" name="5 Marcador de número de diapositiva"/>
          <p:cNvSpPr>
            <a:spLocks noGrp="1"/>
          </p:cNvSpPr>
          <p:nvPr>
            <p:ph type="sldNum" sz="quarter" idx="12"/>
          </p:nvPr>
        </p:nvSpPr>
        <p:spPr>
          <a:xfrm>
            <a:off x="77788" y="6453188"/>
            <a:ext cx="3252787" cy="323850"/>
          </a:xfrm>
          <a:prstGeom prst="rect">
            <a:avLst/>
          </a:prstGeom>
        </p:spPr>
        <p:txBody>
          <a:bodyPr/>
          <a:lstStyle>
            <a:lvl1pPr>
              <a:defRPr/>
            </a:lvl1pPr>
          </a:lstStyle>
          <a:p>
            <a:pPr>
              <a:defRPr/>
            </a:pPr>
            <a:fld id="{8A70B093-6018-4214-B0DF-562FCB24FA95}" type="slidenum">
              <a:rPr lang="es-ES"/>
              <a:pPr>
                <a:defRPr/>
              </a:pPr>
              <a:t>‹Nº›</a:t>
            </a:fld>
            <a:endParaRPr lang="es-ES" dirty="0"/>
          </a:p>
        </p:txBody>
      </p:sp>
    </p:spTree>
    <p:extLst>
      <p:ext uri="{BB962C8B-B14F-4D97-AF65-F5344CB8AC3E}">
        <p14:creationId xmlns:p14="http://schemas.microsoft.com/office/powerpoint/2010/main" val="256050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09232" y="80963"/>
            <a:ext cx="6416228" cy="1331912"/>
          </a:xfrm>
          <a:prstGeom prst="rect">
            <a:avLst/>
          </a:prstGeom>
        </p:spPr>
        <p:txBody>
          <a:bodyPr/>
          <a:lstStyle/>
          <a:p>
            <a:r>
              <a:rPr lang="es-ES" smtClean="0"/>
              <a:t>Haga clic para modificar el estilo de título del patrón</a:t>
            </a:r>
            <a:endParaRPr lang="es-ES"/>
          </a:p>
        </p:txBody>
      </p:sp>
      <p:sp>
        <p:nvSpPr>
          <p:cNvPr id="3" name="4 Marcador de pie de página"/>
          <p:cNvSpPr>
            <a:spLocks noGrp="1"/>
          </p:cNvSpPr>
          <p:nvPr>
            <p:ph type="ftr" sz="quarter" idx="10"/>
          </p:nvPr>
        </p:nvSpPr>
        <p:spPr>
          <a:xfrm>
            <a:off x="3382963" y="6453188"/>
            <a:ext cx="6442075" cy="323850"/>
          </a:xfrm>
          <a:prstGeom prst="rect">
            <a:avLst/>
          </a:prstGeom>
        </p:spPr>
        <p:txBody>
          <a:bodyPr/>
          <a:lstStyle>
            <a:lvl1pPr>
              <a:defRPr/>
            </a:lvl1pPr>
          </a:lstStyle>
          <a:p>
            <a:pPr>
              <a:defRPr/>
            </a:pPr>
            <a:endParaRPr lang="es-ES"/>
          </a:p>
        </p:txBody>
      </p:sp>
      <p:sp>
        <p:nvSpPr>
          <p:cNvPr id="4" name="5 Marcador de número de diapositiva"/>
          <p:cNvSpPr>
            <a:spLocks noGrp="1"/>
          </p:cNvSpPr>
          <p:nvPr>
            <p:ph type="sldNum" sz="quarter" idx="11"/>
          </p:nvPr>
        </p:nvSpPr>
        <p:spPr>
          <a:xfrm>
            <a:off x="77788" y="6453188"/>
            <a:ext cx="3252787" cy="323850"/>
          </a:xfrm>
          <a:prstGeom prst="rect">
            <a:avLst/>
          </a:prstGeom>
        </p:spPr>
        <p:txBody>
          <a:bodyPr/>
          <a:lstStyle>
            <a:lvl1pPr>
              <a:defRPr/>
            </a:lvl1pPr>
          </a:lstStyle>
          <a:p>
            <a:pPr>
              <a:defRPr/>
            </a:pPr>
            <a:fld id="{FFA43A90-EF5F-4C52-B72A-24749447F223}" type="slidenum">
              <a:rPr lang="es-ES"/>
              <a:pPr>
                <a:defRPr/>
              </a:pPr>
              <a:t>‹Nº›</a:t>
            </a:fld>
            <a:endParaRPr lang="es-ES" dirty="0"/>
          </a:p>
        </p:txBody>
      </p:sp>
    </p:spTree>
    <p:extLst>
      <p:ext uri="{BB962C8B-B14F-4D97-AF65-F5344CB8AC3E}">
        <p14:creationId xmlns:p14="http://schemas.microsoft.com/office/powerpoint/2010/main" val="4222508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4 Marcador de pie de página"/>
          <p:cNvSpPr>
            <a:spLocks noGrp="1"/>
          </p:cNvSpPr>
          <p:nvPr>
            <p:ph type="ftr" sz="quarter" idx="10"/>
          </p:nvPr>
        </p:nvSpPr>
        <p:spPr>
          <a:xfrm>
            <a:off x="3382963" y="6453188"/>
            <a:ext cx="6442075" cy="323850"/>
          </a:xfrm>
          <a:prstGeom prst="rect">
            <a:avLst/>
          </a:prstGeom>
        </p:spPr>
        <p:txBody>
          <a:bodyPr/>
          <a:lstStyle>
            <a:lvl1pPr>
              <a:defRPr/>
            </a:lvl1pPr>
          </a:lstStyle>
          <a:p>
            <a:pPr>
              <a:defRPr/>
            </a:pPr>
            <a:endParaRPr lang="es-ES"/>
          </a:p>
        </p:txBody>
      </p:sp>
      <p:sp>
        <p:nvSpPr>
          <p:cNvPr id="3" name="5 Marcador de número de diapositiva"/>
          <p:cNvSpPr>
            <a:spLocks noGrp="1"/>
          </p:cNvSpPr>
          <p:nvPr>
            <p:ph type="sldNum" sz="quarter" idx="11"/>
          </p:nvPr>
        </p:nvSpPr>
        <p:spPr>
          <a:xfrm>
            <a:off x="77788" y="6453188"/>
            <a:ext cx="3252787" cy="323850"/>
          </a:xfrm>
          <a:prstGeom prst="rect">
            <a:avLst/>
          </a:prstGeom>
        </p:spPr>
        <p:txBody>
          <a:bodyPr/>
          <a:lstStyle>
            <a:lvl1pPr>
              <a:defRPr/>
            </a:lvl1pPr>
          </a:lstStyle>
          <a:p>
            <a:pPr>
              <a:defRPr/>
            </a:pPr>
            <a:fld id="{81312CA2-A6BD-47EF-AC84-6D798E287B09}" type="slidenum">
              <a:rPr lang="es-ES"/>
              <a:pPr>
                <a:defRPr/>
              </a:pPr>
              <a:t>‹Nº›</a:t>
            </a:fld>
            <a:endParaRPr lang="es-ES" dirty="0"/>
          </a:p>
        </p:txBody>
      </p:sp>
    </p:spTree>
    <p:extLst>
      <p:ext uri="{BB962C8B-B14F-4D97-AF65-F5344CB8AC3E}">
        <p14:creationId xmlns:p14="http://schemas.microsoft.com/office/powerpoint/2010/main" val="401238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_tradnl" dirty="0"/>
          </a:p>
        </p:txBody>
      </p:sp>
      <p:sp>
        <p:nvSpPr>
          <p:cNvPr id="5" name="Rectangle 2"/>
          <p:cNvSpPr>
            <a:spLocks noGrp="1" noChangeArrowheads="1"/>
          </p:cNvSpPr>
          <p:nvPr>
            <p:ph type="ctrTitle"/>
          </p:nvPr>
        </p:nvSpPr>
        <p:spPr>
          <a:xfrm>
            <a:off x="0" y="188640"/>
            <a:ext cx="9902825" cy="864096"/>
          </a:xfrm>
          <a:prstGeom prst="rect">
            <a:avLst/>
          </a:prstGeom>
        </p:spPr>
        <p:txBody>
          <a:bodyPr/>
          <a:lstStyle>
            <a:lvl1pPr algn="ctr">
              <a:defRPr>
                <a:solidFill>
                  <a:schemeClr val="bg1"/>
                </a:solidFill>
              </a:defRPr>
            </a:lvl1p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title">
  <p:cSld name="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742950" y="1752600"/>
            <a:ext cx="8416925" cy="1676400"/>
          </a:xfrm>
          <a:prstGeom prst="rect">
            <a:avLst/>
          </a:prstGeom>
        </p:spPr>
        <p:txBody>
          <a:bodyPr/>
          <a:lstStyle>
            <a:lvl1pPr>
              <a:defRPr/>
            </a:lvl1pPr>
          </a:lstStyle>
          <a:p>
            <a:r>
              <a:rPr lang="en-US"/>
              <a:t>Click to edit Master title style</a:t>
            </a:r>
          </a:p>
        </p:txBody>
      </p:sp>
      <p:sp>
        <p:nvSpPr>
          <p:cNvPr id="23555" name="Rectangle 3"/>
          <p:cNvSpPr>
            <a:spLocks noGrp="1" noChangeArrowheads="1"/>
          </p:cNvSpPr>
          <p:nvPr>
            <p:ph type="subTitle" idx="1"/>
          </p:nvPr>
        </p:nvSpPr>
        <p:spPr>
          <a:xfrm>
            <a:off x="1485900" y="3886200"/>
            <a:ext cx="6931025" cy="1752600"/>
          </a:xfrm>
        </p:spPr>
        <p:txBody>
          <a:bodyPr/>
          <a:lstStyle>
            <a:lvl1pPr algn="ctr">
              <a:defRPr/>
            </a:lvl1pPr>
          </a:lstStyle>
          <a:p>
            <a:r>
              <a:rPr lang="en-US"/>
              <a:t>Click to edit Master subtitle style</a:t>
            </a:r>
          </a:p>
        </p:txBody>
      </p:sp>
      <p:sp>
        <p:nvSpPr>
          <p:cNvPr id="4" name="Rectangle 4"/>
          <p:cNvSpPr>
            <a:spLocks noGrp="1" noChangeArrowheads="1"/>
          </p:cNvSpPr>
          <p:nvPr>
            <p:ph type="dt" sz="half" idx="10"/>
          </p:nvPr>
        </p:nvSpPr>
        <p:spPr bwMode="auto">
          <a:xfrm>
            <a:off x="742950" y="6248400"/>
            <a:ext cx="2062163"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aseline="0">
                <a:solidFill>
                  <a:schemeClr val="tx1"/>
                </a:solidFill>
                <a:latin typeface="Times New Roman" charset="0"/>
                <a:ea typeface="+mn-ea"/>
              </a:defRPr>
            </a:lvl1pPr>
          </a:lstStyle>
          <a:p>
            <a:pPr>
              <a:defRPr/>
            </a:pPr>
            <a:endParaRPr lang="en-US"/>
          </a:p>
        </p:txBody>
      </p:sp>
      <p:sp>
        <p:nvSpPr>
          <p:cNvPr id="5" name="Rectangle 5"/>
          <p:cNvSpPr>
            <a:spLocks noGrp="1" noChangeArrowheads="1"/>
          </p:cNvSpPr>
          <p:nvPr>
            <p:ph type="ftr" sz="quarter" idx="11"/>
          </p:nvPr>
        </p:nvSpPr>
        <p:spPr bwMode="auto">
          <a:xfrm>
            <a:off x="3382963" y="6248400"/>
            <a:ext cx="31369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aseline="0">
                <a:solidFill>
                  <a:schemeClr val="tx1"/>
                </a:solidFill>
                <a:latin typeface="Times New Roman" charset="0"/>
                <a:ea typeface="ＭＳ Ｐゴシック" charset="-128"/>
              </a:defRPr>
            </a:lvl1pPr>
          </a:lstStyle>
          <a:p>
            <a:pPr>
              <a:defRPr/>
            </a:pPr>
            <a:r>
              <a:rPr lang="en-US"/>
              <a:t>Secretaría o dirección</a:t>
            </a:r>
          </a:p>
        </p:txBody>
      </p:sp>
      <p:sp>
        <p:nvSpPr>
          <p:cNvPr id="6" name="Rectangle 6"/>
          <p:cNvSpPr>
            <a:spLocks noGrp="1" noChangeArrowheads="1"/>
          </p:cNvSpPr>
          <p:nvPr>
            <p:ph type="sldNum" sz="quarter" idx="12"/>
          </p:nvPr>
        </p:nvSpPr>
        <p:spPr bwMode="auto">
          <a:xfrm>
            <a:off x="6850063" y="6248400"/>
            <a:ext cx="2309812"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aseline="0">
                <a:solidFill>
                  <a:schemeClr val="tx1"/>
                </a:solidFill>
                <a:latin typeface="Times New Roman" charset="0"/>
                <a:ea typeface="ＭＳ Ｐゴシック" charset="-128"/>
              </a:defRPr>
            </a:lvl1pPr>
          </a:lstStyle>
          <a:p>
            <a:pPr>
              <a:defRPr/>
            </a:pPr>
            <a:fld id="{9CE89222-B980-4124-BD46-40C5148F9A7A}" type="slidenum">
              <a:rPr lang="en-US"/>
              <a:pPr>
                <a:defRPr/>
              </a:pPr>
              <a:t>‹Nº›</a:t>
            </a:fld>
            <a:endParaRPr lang="en-US"/>
          </a:p>
        </p:txBody>
      </p:sp>
    </p:spTree>
    <p:extLst>
      <p:ext uri="{BB962C8B-B14F-4D97-AF65-F5344CB8AC3E}">
        <p14:creationId xmlns:p14="http://schemas.microsoft.com/office/powerpoint/2010/main" val="151798210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itle" preserve="1">
  <p:cSld name="1_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742950" y="1752600"/>
            <a:ext cx="8416925" cy="1676400"/>
          </a:xfrm>
          <a:prstGeom prst="rect">
            <a:avLst/>
          </a:prstGeom>
        </p:spPr>
        <p:txBody>
          <a:bodyPr/>
          <a:lstStyle>
            <a:lvl1pPr>
              <a:defRPr/>
            </a:lvl1pPr>
          </a:lstStyle>
          <a:p>
            <a:r>
              <a:rPr lang="en-US"/>
              <a:t>Click to edit Master title style</a:t>
            </a:r>
          </a:p>
        </p:txBody>
      </p:sp>
      <p:sp>
        <p:nvSpPr>
          <p:cNvPr id="23555" name="Rectangle 3"/>
          <p:cNvSpPr>
            <a:spLocks noGrp="1" noChangeArrowheads="1"/>
          </p:cNvSpPr>
          <p:nvPr>
            <p:ph type="subTitle" idx="1"/>
          </p:nvPr>
        </p:nvSpPr>
        <p:spPr>
          <a:xfrm>
            <a:off x="1485900" y="3886200"/>
            <a:ext cx="6931025" cy="1752600"/>
          </a:xfrm>
        </p:spPr>
        <p:txBody>
          <a:bodyPr/>
          <a:lstStyle>
            <a:lvl1pPr algn="ctr">
              <a:defRPr/>
            </a:lvl1pPr>
          </a:lstStyle>
          <a:p>
            <a:r>
              <a:rPr lang="en-US"/>
              <a:t>Click to edit Master subtitle style</a:t>
            </a:r>
          </a:p>
        </p:txBody>
      </p:sp>
      <p:sp>
        <p:nvSpPr>
          <p:cNvPr id="4" name="Rectangle 4"/>
          <p:cNvSpPr>
            <a:spLocks noGrp="1" noChangeArrowheads="1"/>
          </p:cNvSpPr>
          <p:nvPr>
            <p:ph type="dt" sz="half" idx="10"/>
          </p:nvPr>
        </p:nvSpPr>
        <p:spPr bwMode="auto">
          <a:xfrm>
            <a:off x="742950" y="6248400"/>
            <a:ext cx="2062163"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aseline="0">
                <a:solidFill>
                  <a:schemeClr val="tx1"/>
                </a:solidFill>
                <a:latin typeface="Times New Roman" charset="0"/>
                <a:ea typeface="+mn-ea"/>
              </a:defRPr>
            </a:lvl1pPr>
          </a:lstStyle>
          <a:p>
            <a:pPr>
              <a:defRPr/>
            </a:pPr>
            <a:endParaRPr lang="en-US"/>
          </a:p>
        </p:txBody>
      </p:sp>
      <p:sp>
        <p:nvSpPr>
          <p:cNvPr id="5" name="Rectangle 5"/>
          <p:cNvSpPr>
            <a:spLocks noGrp="1" noChangeArrowheads="1"/>
          </p:cNvSpPr>
          <p:nvPr>
            <p:ph type="ftr" sz="quarter" idx="11"/>
          </p:nvPr>
        </p:nvSpPr>
        <p:spPr bwMode="auto">
          <a:xfrm>
            <a:off x="3382963" y="6248400"/>
            <a:ext cx="31369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aseline="0">
                <a:solidFill>
                  <a:schemeClr val="tx1"/>
                </a:solidFill>
                <a:latin typeface="Times New Roman" charset="0"/>
                <a:ea typeface="ＭＳ Ｐゴシック" charset="-128"/>
              </a:defRPr>
            </a:lvl1pPr>
          </a:lstStyle>
          <a:p>
            <a:pPr>
              <a:defRPr/>
            </a:pPr>
            <a:r>
              <a:rPr lang="en-US"/>
              <a:t>Secretaría o dirección</a:t>
            </a:r>
          </a:p>
        </p:txBody>
      </p:sp>
      <p:sp>
        <p:nvSpPr>
          <p:cNvPr id="6" name="Rectangle 6"/>
          <p:cNvSpPr>
            <a:spLocks noGrp="1" noChangeArrowheads="1"/>
          </p:cNvSpPr>
          <p:nvPr>
            <p:ph type="sldNum" sz="quarter" idx="12"/>
          </p:nvPr>
        </p:nvSpPr>
        <p:spPr bwMode="auto">
          <a:xfrm>
            <a:off x="6850063" y="6248400"/>
            <a:ext cx="2309812"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aseline="0">
                <a:solidFill>
                  <a:schemeClr val="tx1"/>
                </a:solidFill>
                <a:latin typeface="Times New Roman" charset="0"/>
                <a:ea typeface="ＭＳ Ｐゴシック" charset="-128"/>
              </a:defRPr>
            </a:lvl1pPr>
          </a:lstStyle>
          <a:p>
            <a:pPr>
              <a:defRPr/>
            </a:pPr>
            <a:fld id="{8354FF75-DA4C-45D2-A103-CD69EAF812DF}" type="slidenum">
              <a:rPr lang="en-US"/>
              <a:pPr>
                <a:defRPr/>
              </a:pPr>
              <a:t>‹Nº›</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742950" y="1752600"/>
            <a:ext cx="8416925" cy="1676400"/>
          </a:xfrm>
          <a:prstGeom prst="rect">
            <a:avLst/>
          </a:prstGeom>
        </p:spPr>
        <p:txBody>
          <a:bodyPr/>
          <a:lstStyle>
            <a:lvl1pPr>
              <a:defRPr/>
            </a:lvl1pPr>
          </a:lstStyle>
          <a:p>
            <a:r>
              <a:rPr lang="en-US"/>
              <a:t>Click to edit Master title style</a:t>
            </a:r>
          </a:p>
        </p:txBody>
      </p:sp>
      <p:sp>
        <p:nvSpPr>
          <p:cNvPr id="23555" name="Rectangle 3"/>
          <p:cNvSpPr>
            <a:spLocks noGrp="1" noChangeArrowheads="1"/>
          </p:cNvSpPr>
          <p:nvPr>
            <p:ph type="subTitle" idx="1"/>
          </p:nvPr>
        </p:nvSpPr>
        <p:spPr>
          <a:xfrm>
            <a:off x="1485900" y="3886200"/>
            <a:ext cx="6931025" cy="1752600"/>
          </a:xfrm>
        </p:spPr>
        <p:txBody>
          <a:bodyPr/>
          <a:lstStyle>
            <a:lvl1pPr algn="ctr">
              <a:defRPr/>
            </a:lvl1pPr>
          </a:lstStyle>
          <a:p>
            <a:r>
              <a:rPr lang="en-US"/>
              <a:t>Click to edit Master subtitle style</a:t>
            </a:r>
          </a:p>
        </p:txBody>
      </p:sp>
      <p:sp>
        <p:nvSpPr>
          <p:cNvPr id="4" name="Rectangle 4"/>
          <p:cNvSpPr>
            <a:spLocks noGrp="1" noChangeArrowheads="1"/>
          </p:cNvSpPr>
          <p:nvPr>
            <p:ph type="dt" sz="half" idx="10"/>
          </p:nvPr>
        </p:nvSpPr>
        <p:spPr bwMode="auto">
          <a:xfrm>
            <a:off x="742950" y="6248400"/>
            <a:ext cx="2062163"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aseline="0">
                <a:solidFill>
                  <a:schemeClr val="tx1"/>
                </a:solidFill>
                <a:latin typeface="Times New Roman" charset="0"/>
                <a:ea typeface="+mn-ea"/>
              </a:defRPr>
            </a:lvl1pPr>
          </a:lstStyle>
          <a:p>
            <a:pPr>
              <a:defRPr/>
            </a:pPr>
            <a:endParaRPr lang="en-US"/>
          </a:p>
        </p:txBody>
      </p:sp>
      <p:sp>
        <p:nvSpPr>
          <p:cNvPr id="5" name="Rectangle 5"/>
          <p:cNvSpPr>
            <a:spLocks noGrp="1" noChangeArrowheads="1"/>
          </p:cNvSpPr>
          <p:nvPr>
            <p:ph type="ftr" sz="quarter" idx="11"/>
          </p:nvPr>
        </p:nvSpPr>
        <p:spPr bwMode="auto">
          <a:xfrm>
            <a:off x="3382963" y="6248400"/>
            <a:ext cx="31369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baseline="0">
                <a:solidFill>
                  <a:schemeClr val="tx1"/>
                </a:solidFill>
                <a:latin typeface="Times New Roman" charset="0"/>
                <a:ea typeface="ＭＳ Ｐゴシック" charset="-128"/>
              </a:defRPr>
            </a:lvl1pPr>
          </a:lstStyle>
          <a:p>
            <a:pPr>
              <a:defRPr/>
            </a:pPr>
            <a:r>
              <a:rPr lang="en-US"/>
              <a:t>Secretaría o dirección</a:t>
            </a:r>
          </a:p>
        </p:txBody>
      </p:sp>
      <p:sp>
        <p:nvSpPr>
          <p:cNvPr id="6" name="Rectangle 6"/>
          <p:cNvSpPr>
            <a:spLocks noGrp="1" noChangeArrowheads="1"/>
          </p:cNvSpPr>
          <p:nvPr>
            <p:ph type="sldNum" sz="quarter" idx="12"/>
          </p:nvPr>
        </p:nvSpPr>
        <p:spPr bwMode="auto">
          <a:xfrm>
            <a:off x="6850063" y="6248400"/>
            <a:ext cx="2309812"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aseline="0">
                <a:solidFill>
                  <a:schemeClr val="tx1"/>
                </a:solidFill>
                <a:latin typeface="Times New Roman" charset="0"/>
                <a:ea typeface="ＭＳ Ｐゴシック" charset="-128"/>
              </a:defRPr>
            </a:lvl1pPr>
          </a:lstStyle>
          <a:p>
            <a:pPr>
              <a:defRPr/>
            </a:pPr>
            <a:fld id="{9CE89222-B980-4124-BD46-40C5148F9A7A}" type="slidenum">
              <a:rPr lang="en-US"/>
              <a:pPr>
                <a:defRPr/>
              </a:pPr>
              <a:t>‹Nº›</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ítulo y objetos">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2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3409232" y="80963"/>
            <a:ext cx="6416228" cy="1331912"/>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a:xfrm>
            <a:off x="495300" y="6356350"/>
            <a:ext cx="2795588" cy="365125"/>
          </a:xfrm>
          <a:prstGeom prst="rect">
            <a:avLst/>
          </a:prstGeom>
        </p:spPr>
        <p:txBody>
          <a:bodyPr/>
          <a:lstStyle>
            <a:lvl1pPr fontAlgn="auto">
              <a:spcBef>
                <a:spcPts val="0"/>
              </a:spcBef>
              <a:spcAft>
                <a:spcPts val="0"/>
              </a:spcAft>
              <a:defRPr>
                <a:latin typeface="+mn-lt"/>
                <a:cs typeface="+mn-cs"/>
              </a:defRPr>
            </a:lvl1pPr>
          </a:lstStyle>
          <a:p>
            <a:pPr>
              <a:defRPr/>
            </a:pPr>
            <a:fld id="{6FC0BC16-EAC4-4D67-A668-0622F3D5C44A}" type="datetimeFigureOut">
              <a:rPr lang="es-ES"/>
              <a:pPr>
                <a:defRPr/>
              </a:pPr>
              <a:t>14/08/2015</a:t>
            </a:fld>
            <a:endParaRPr lang="es-ES" dirty="0"/>
          </a:p>
        </p:txBody>
      </p:sp>
      <p:sp>
        <p:nvSpPr>
          <p:cNvPr id="5" name="4 Marcador de pie de página"/>
          <p:cNvSpPr>
            <a:spLocks noGrp="1"/>
          </p:cNvSpPr>
          <p:nvPr>
            <p:ph type="ftr" sz="quarter" idx="11"/>
          </p:nvPr>
        </p:nvSpPr>
        <p:spPr>
          <a:xfrm>
            <a:off x="3382963" y="6453188"/>
            <a:ext cx="6442075" cy="323850"/>
          </a:xfrm>
          <a:prstGeom prst="rect">
            <a:avLst/>
          </a:prstGeom>
        </p:spPr>
        <p:txBody>
          <a:bodyPr/>
          <a:lstStyle>
            <a:lvl1pPr>
              <a:defRPr>
                <a:solidFill>
                  <a:schemeClr val="bg2">
                    <a:lumMod val="25000"/>
                  </a:schemeClr>
                </a:solidFill>
              </a:defRPr>
            </a:lvl1pPr>
          </a:lstStyle>
          <a:p>
            <a:pPr>
              <a:defRPr/>
            </a:pPr>
            <a:endParaRPr lang="es-ES"/>
          </a:p>
        </p:txBody>
      </p:sp>
      <p:sp>
        <p:nvSpPr>
          <p:cNvPr id="6" name="5 Marcador de número de diapositiva"/>
          <p:cNvSpPr>
            <a:spLocks noGrp="1"/>
          </p:cNvSpPr>
          <p:nvPr>
            <p:ph type="sldNum" sz="quarter" idx="12"/>
          </p:nvPr>
        </p:nvSpPr>
        <p:spPr>
          <a:xfrm>
            <a:off x="77788" y="6453188"/>
            <a:ext cx="3252787" cy="323850"/>
          </a:xfrm>
          <a:prstGeom prst="rect">
            <a:avLst/>
          </a:prstGeom>
        </p:spPr>
        <p:txBody>
          <a:bodyPr/>
          <a:lstStyle>
            <a:lvl1pPr>
              <a:defRPr/>
            </a:lvl1pPr>
          </a:lstStyle>
          <a:p>
            <a:pPr>
              <a:defRPr/>
            </a:pPr>
            <a:fld id="{8A70B093-6018-4214-B0DF-562FCB24FA95}" type="slidenum">
              <a:rPr lang="es-ES"/>
              <a:pPr>
                <a:defRPr/>
              </a:pPr>
              <a:t>‹Nº›</a:t>
            </a:fld>
            <a:endParaRPr lang="es-ES" dirty="0"/>
          </a:p>
        </p:txBody>
      </p:sp>
    </p:spTree>
    <p:extLst>
      <p:ext uri="{BB962C8B-B14F-4D97-AF65-F5344CB8AC3E}">
        <p14:creationId xmlns:p14="http://schemas.microsoft.com/office/powerpoint/2010/main" val="372855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8732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1.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7" descr="Fondo_Base_A"/>
          <p:cNvPicPr>
            <a:picLocks noChangeAspect="1" noChangeArrowheads="1"/>
          </p:cNvPicPr>
          <p:nvPr userDrawn="1"/>
        </p:nvPicPr>
        <p:blipFill>
          <a:blip r:embed="rId5"/>
          <a:srcRect t="12621"/>
          <a:stretch>
            <a:fillRect/>
          </a:stretch>
        </p:blipFill>
        <p:spPr bwMode="auto">
          <a:xfrm>
            <a:off x="-1438275" y="0"/>
            <a:ext cx="113411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271463" y="1268413"/>
            <a:ext cx="9072562" cy="2881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44" name="Rectangle 20"/>
          <p:cNvSpPr>
            <a:spLocks noChangeArrowheads="1"/>
          </p:cNvSpPr>
          <p:nvPr userDrawn="1"/>
        </p:nvSpPr>
        <p:spPr bwMode="auto">
          <a:xfrm>
            <a:off x="9599613" y="0"/>
            <a:ext cx="306387" cy="6864350"/>
          </a:xfrm>
          <a:prstGeom prst="rect">
            <a:avLst/>
          </a:prstGeom>
          <a:solidFill>
            <a:srgbClr val="01B9F3"/>
          </a:solidFill>
          <a:ln w="0">
            <a:noFill/>
            <a:miter lim="800000"/>
            <a:headEnd/>
            <a:tailEnd/>
          </a:ln>
          <a:effectLst/>
        </p:spPr>
        <p:txBody>
          <a:bodyPr wrap="none" anchor="ctr"/>
          <a:lstStyle/>
          <a:p>
            <a:pPr>
              <a:defRPr/>
            </a:pPr>
            <a:endParaRPr lang="es-ES_tradnl">
              <a:latin typeface="Times New Roman" charset="0"/>
              <a:ea typeface="+mn-ea"/>
            </a:endParaRPr>
          </a:p>
        </p:txBody>
      </p:sp>
      <p:sp>
        <p:nvSpPr>
          <p:cNvPr id="1059" name="Rectangle 35"/>
          <p:cNvSpPr>
            <a:spLocks noGrp="1" noChangeArrowheads="1"/>
          </p:cNvSpPr>
          <p:nvPr userDrawn="1"/>
        </p:nvSpPr>
        <p:spPr bwMode="auto">
          <a:xfrm>
            <a:off x="7466013" y="6400800"/>
            <a:ext cx="2057400" cy="457200"/>
          </a:xfrm>
          <a:prstGeom prst="rect">
            <a:avLst/>
          </a:prstGeom>
          <a:noFill/>
          <a:ln w="9525">
            <a:noFill/>
            <a:miter lim="800000"/>
            <a:headEnd/>
            <a:tailEnd/>
          </a:ln>
          <a:effectLst/>
        </p:spPr>
        <p:txBody>
          <a:bodyPr/>
          <a:lstStyle/>
          <a:p>
            <a:pPr algn="r">
              <a:defRPr/>
            </a:pPr>
            <a:fld id="{E2A59B33-5A8F-48E5-94BD-9798C6C8A613}" type="slidenum">
              <a:rPr lang="en-US" sz="1200" b="1" baseline="0">
                <a:solidFill>
                  <a:srgbClr val="404040"/>
                </a:solidFill>
                <a:latin typeface="ＭＳ Ｐゴシック" charset="-128"/>
                <a:ea typeface="ＭＳ Ｐゴシック" charset="-128"/>
              </a:rPr>
              <a:pPr algn="r">
                <a:defRPr/>
              </a:pPr>
              <a:t>‹Nº›</a:t>
            </a:fld>
            <a:endParaRPr lang="en-US" sz="1400" b="1" baseline="0">
              <a:solidFill>
                <a:srgbClr val="404040"/>
              </a:solidFill>
              <a:latin typeface="Arial" charset="0"/>
              <a:ea typeface="ＭＳ Ｐゴシック" charset="-128"/>
            </a:endParaRPr>
          </a:p>
        </p:txBody>
      </p:sp>
      <p:sp>
        <p:nvSpPr>
          <p:cNvPr id="12" name="Rectangle 24"/>
          <p:cNvSpPr>
            <a:spLocks noChangeArrowheads="1"/>
          </p:cNvSpPr>
          <p:nvPr userDrawn="1"/>
        </p:nvSpPr>
        <p:spPr bwMode="auto">
          <a:xfrm>
            <a:off x="-1588" y="0"/>
            <a:ext cx="9904413" cy="1052513"/>
          </a:xfrm>
          <a:prstGeom prst="rect">
            <a:avLst/>
          </a:prstGeom>
          <a:solidFill>
            <a:srgbClr val="1F59B0"/>
          </a:solidFill>
          <a:ln w="9525">
            <a:noFill/>
            <a:miter lim="800000"/>
            <a:headEnd/>
            <a:tailEnd/>
          </a:ln>
        </p:spPr>
        <p:txBody>
          <a:bodyPr wrap="none" anchor="ctr"/>
          <a:lstStyle/>
          <a:p>
            <a:pPr>
              <a:defRPr/>
            </a:pPr>
            <a:endParaRPr lang="es-ES_tradnl" dirty="0">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31" r:id="rId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dissolve">
                                      <p:cBhvr>
                                        <p:cTn id="10" dur="500"/>
                                        <p:tgtEl>
                                          <p:spTgt spid="102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dissolve">
                                      <p:cBhvr>
                                        <p:cTn id="13" dur="500"/>
                                        <p:tgtEl>
                                          <p:spTgt spid="102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dissolve">
                                      <p:cBhvr>
                                        <p:cTn id="16" dur="500"/>
                                        <p:tgtEl>
                                          <p:spTgt spid="102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dissolve">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Lst>
      </p:bldP>
    </p:bldLst>
  </p:timing>
  <p:txStyles>
    <p:titleStyle>
      <a:lvl1pPr algn="l" rtl="0" eaLnBrk="0" fontAlgn="base" hangingPunct="0">
        <a:spcBef>
          <a:spcPct val="0"/>
        </a:spcBef>
        <a:spcAft>
          <a:spcPct val="0"/>
        </a:spcAft>
        <a:defRPr sz="2400" b="1">
          <a:solidFill>
            <a:srgbClr val="003366"/>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400" b="1">
          <a:solidFill>
            <a:srgbClr val="003366"/>
          </a:solidFill>
          <a:latin typeface="Arial" charset="0"/>
        </a:defRPr>
      </a:lvl6pPr>
      <a:lvl7pPr marL="914400" algn="l" rtl="0" eaLnBrk="0" fontAlgn="base" hangingPunct="0">
        <a:spcBef>
          <a:spcPct val="0"/>
        </a:spcBef>
        <a:spcAft>
          <a:spcPct val="0"/>
        </a:spcAft>
        <a:defRPr sz="2400" b="1">
          <a:solidFill>
            <a:srgbClr val="003366"/>
          </a:solidFill>
          <a:latin typeface="Arial" charset="0"/>
        </a:defRPr>
      </a:lvl7pPr>
      <a:lvl8pPr marL="1371600" algn="l" rtl="0" eaLnBrk="0" fontAlgn="base" hangingPunct="0">
        <a:spcBef>
          <a:spcPct val="0"/>
        </a:spcBef>
        <a:spcAft>
          <a:spcPct val="0"/>
        </a:spcAft>
        <a:defRPr sz="2400" b="1">
          <a:solidFill>
            <a:srgbClr val="003366"/>
          </a:solidFill>
          <a:latin typeface="Arial" charset="0"/>
        </a:defRPr>
      </a:lvl8pPr>
      <a:lvl9pPr marL="1828800" algn="l" rtl="0" eaLnBrk="0" fontAlgn="base" hangingPunct="0">
        <a:spcBef>
          <a:spcPct val="0"/>
        </a:spcBef>
        <a:spcAft>
          <a:spcPct val="0"/>
        </a:spcAft>
        <a:defRPr sz="2400" b="1">
          <a:solidFill>
            <a:srgbClr val="003366"/>
          </a:solidFill>
          <a:latin typeface="Arial" charset="0"/>
        </a:defRPr>
      </a:lvl9pPr>
    </p:titleStyle>
    <p:bodyStyle>
      <a:lvl1pPr marL="119063" indent="-119063" algn="l" rtl="0" eaLnBrk="0" fontAlgn="base" hangingPunct="0">
        <a:spcBef>
          <a:spcPct val="20000"/>
        </a:spcBef>
        <a:spcAft>
          <a:spcPct val="0"/>
        </a:spcAft>
        <a:buChar char="•"/>
        <a:defRPr sz="1400">
          <a:solidFill>
            <a:srgbClr val="005880"/>
          </a:solidFill>
          <a:latin typeface="+mn-lt"/>
          <a:ea typeface="ＭＳ Ｐゴシック" charset="-128"/>
          <a:cs typeface="ＭＳ Ｐゴシック" charset="-128"/>
        </a:defRPr>
      </a:lvl1pPr>
      <a:lvl2pPr marL="233363" indent="223838" algn="l" rtl="0" eaLnBrk="0" fontAlgn="base" hangingPunct="0">
        <a:spcBef>
          <a:spcPct val="20000"/>
        </a:spcBef>
        <a:spcAft>
          <a:spcPct val="0"/>
        </a:spcAft>
        <a:defRPr sz="1400">
          <a:solidFill>
            <a:srgbClr val="005880"/>
          </a:solidFill>
          <a:latin typeface="+mn-lt"/>
          <a:ea typeface="ＭＳ Ｐゴシック" charset="-128"/>
        </a:defRPr>
      </a:lvl2pPr>
      <a:lvl3pPr marL="411163" indent="-63500" algn="l" rtl="0" eaLnBrk="0" fontAlgn="base" hangingPunct="0">
        <a:spcBef>
          <a:spcPct val="20000"/>
        </a:spcBef>
        <a:spcAft>
          <a:spcPct val="0"/>
        </a:spcAft>
        <a:buChar char="•"/>
        <a:defRPr sz="1400">
          <a:solidFill>
            <a:srgbClr val="005880"/>
          </a:solidFill>
          <a:latin typeface="+mn-lt"/>
          <a:ea typeface="ＭＳ Ｐゴシック" charset="-128"/>
        </a:defRPr>
      </a:lvl3pPr>
      <a:lvl4pPr marL="525463" indent="846138" algn="l" rtl="0" eaLnBrk="0" fontAlgn="base" hangingPunct="0">
        <a:spcBef>
          <a:spcPct val="20000"/>
        </a:spcBef>
        <a:spcAft>
          <a:spcPct val="0"/>
        </a:spcAft>
        <a:defRPr sz="1400">
          <a:solidFill>
            <a:srgbClr val="005880"/>
          </a:solidFill>
          <a:latin typeface="+mn-lt"/>
          <a:ea typeface="ＭＳ Ｐゴシック" charset="-128"/>
        </a:defRPr>
      </a:lvl4pPr>
      <a:lvl5pPr marL="715963" indent="1112838" algn="l" rtl="0" eaLnBrk="0" fontAlgn="base" hangingPunct="0">
        <a:spcBef>
          <a:spcPct val="20000"/>
        </a:spcBef>
        <a:spcAft>
          <a:spcPct val="0"/>
        </a:spcAft>
        <a:defRPr sz="1400">
          <a:solidFill>
            <a:srgbClr val="005880"/>
          </a:solidFill>
          <a:latin typeface="+mn-lt"/>
          <a:ea typeface="ＭＳ Ｐゴシック" charset="-128"/>
        </a:defRPr>
      </a:lvl5pPr>
      <a:lvl6pPr marL="1173163" algn="l" rtl="0" eaLnBrk="0" fontAlgn="base" hangingPunct="0">
        <a:spcBef>
          <a:spcPct val="20000"/>
        </a:spcBef>
        <a:spcAft>
          <a:spcPct val="0"/>
        </a:spcAft>
        <a:defRPr sz="1400">
          <a:solidFill>
            <a:schemeClr val="tx1"/>
          </a:solidFill>
          <a:latin typeface="+mn-lt"/>
          <a:ea typeface="ＭＳ Ｐゴシック" charset="-128"/>
        </a:defRPr>
      </a:lvl6pPr>
      <a:lvl7pPr marL="1630363" algn="l" rtl="0" eaLnBrk="0" fontAlgn="base" hangingPunct="0">
        <a:spcBef>
          <a:spcPct val="20000"/>
        </a:spcBef>
        <a:spcAft>
          <a:spcPct val="0"/>
        </a:spcAft>
        <a:defRPr sz="1400">
          <a:solidFill>
            <a:schemeClr val="tx1"/>
          </a:solidFill>
          <a:latin typeface="+mn-lt"/>
          <a:ea typeface="ＭＳ Ｐゴシック" charset="-128"/>
        </a:defRPr>
      </a:lvl7pPr>
      <a:lvl8pPr marL="2087563" algn="l" rtl="0" eaLnBrk="0" fontAlgn="base" hangingPunct="0">
        <a:spcBef>
          <a:spcPct val="20000"/>
        </a:spcBef>
        <a:spcAft>
          <a:spcPct val="0"/>
        </a:spcAft>
        <a:defRPr sz="1400">
          <a:solidFill>
            <a:schemeClr val="tx1"/>
          </a:solidFill>
          <a:latin typeface="+mn-lt"/>
          <a:ea typeface="ＭＳ Ｐゴシック" charset="-128"/>
        </a:defRPr>
      </a:lvl8pPr>
      <a:lvl9pPr marL="2544763" algn="l" rtl="0" eaLnBrk="0" fontAlgn="base" hangingPunct="0">
        <a:spcBef>
          <a:spcPct val="20000"/>
        </a:spcBef>
        <a:spcAft>
          <a:spcPct val="0"/>
        </a:spcAft>
        <a:defRPr sz="14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7" descr="Fondo_Base_A"/>
          <p:cNvPicPr>
            <a:picLocks noChangeAspect="1" noChangeArrowheads="1"/>
          </p:cNvPicPr>
          <p:nvPr userDrawn="1"/>
        </p:nvPicPr>
        <p:blipFill>
          <a:blip r:embed="rId7"/>
          <a:srcRect t="12621"/>
          <a:stretch>
            <a:fillRect/>
          </a:stretch>
        </p:blipFill>
        <p:spPr bwMode="auto">
          <a:xfrm>
            <a:off x="-1438275" y="0"/>
            <a:ext cx="113411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271463" y="1268413"/>
            <a:ext cx="9072562" cy="2881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59" name="Rectangle 35"/>
          <p:cNvSpPr>
            <a:spLocks noGrp="1" noChangeArrowheads="1"/>
          </p:cNvSpPr>
          <p:nvPr userDrawn="1"/>
        </p:nvSpPr>
        <p:spPr bwMode="auto">
          <a:xfrm>
            <a:off x="7466013" y="6400800"/>
            <a:ext cx="2057400" cy="457200"/>
          </a:xfrm>
          <a:prstGeom prst="rect">
            <a:avLst/>
          </a:prstGeom>
          <a:noFill/>
          <a:ln w="9525">
            <a:noFill/>
            <a:miter lim="800000"/>
            <a:headEnd/>
            <a:tailEnd/>
          </a:ln>
          <a:effectLst/>
        </p:spPr>
        <p:txBody>
          <a:bodyPr/>
          <a:lstStyle/>
          <a:p>
            <a:pPr algn="r">
              <a:defRPr/>
            </a:pPr>
            <a:fld id="{8AB295AC-A173-4D4E-95F7-2B34BBA29113}" type="slidenum">
              <a:rPr lang="en-US" sz="1200" b="1" baseline="0">
                <a:solidFill>
                  <a:srgbClr val="404040"/>
                </a:solidFill>
                <a:latin typeface="ＭＳ Ｐゴシック" charset="-128"/>
                <a:ea typeface="ＭＳ Ｐゴシック" charset="-128"/>
              </a:rPr>
              <a:pPr algn="r">
                <a:defRPr/>
              </a:pPr>
              <a:t>‹Nº›</a:t>
            </a:fld>
            <a:endParaRPr lang="en-US" sz="1400" b="1" baseline="0">
              <a:solidFill>
                <a:srgbClr val="404040"/>
              </a:solidFill>
              <a:latin typeface="Arial" charset="0"/>
              <a:ea typeface="ＭＳ Ｐゴシック" charset="-128"/>
            </a:endParaRPr>
          </a:p>
        </p:txBody>
      </p:sp>
      <p:sp>
        <p:nvSpPr>
          <p:cNvPr id="12" name="Rectangle 24"/>
          <p:cNvSpPr>
            <a:spLocks noChangeArrowheads="1"/>
          </p:cNvSpPr>
          <p:nvPr userDrawn="1"/>
        </p:nvSpPr>
        <p:spPr bwMode="auto">
          <a:xfrm>
            <a:off x="-1588" y="0"/>
            <a:ext cx="9904413" cy="1052513"/>
          </a:xfrm>
          <a:prstGeom prst="rect">
            <a:avLst/>
          </a:prstGeom>
          <a:solidFill>
            <a:srgbClr val="1F59B0"/>
          </a:solidFill>
          <a:ln w="9525">
            <a:noFill/>
            <a:miter lim="800000"/>
            <a:headEnd/>
            <a:tailEnd/>
          </a:ln>
        </p:spPr>
        <p:txBody>
          <a:bodyPr wrap="none" anchor="ctr"/>
          <a:lstStyle/>
          <a:p>
            <a:pPr>
              <a:defRPr/>
            </a:pPr>
            <a:endParaRPr lang="es-ES_tradnl" dirty="0">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27" r:id="rId3"/>
    <p:sldLayoutId id="2147483828" r:id="rId4"/>
    <p:sldLayoutId id="2147483832" r:id="rId5"/>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dissolve">
                                      <p:cBhvr>
                                        <p:cTn id="10" dur="500"/>
                                        <p:tgtEl>
                                          <p:spTgt spid="102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dissolve">
                                      <p:cBhvr>
                                        <p:cTn id="13" dur="500"/>
                                        <p:tgtEl>
                                          <p:spTgt spid="102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dissolve">
                                      <p:cBhvr>
                                        <p:cTn id="16" dur="500"/>
                                        <p:tgtEl>
                                          <p:spTgt spid="102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dissolve">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Lst>
      </p:bldP>
    </p:bldLst>
  </p:timing>
  <p:txStyles>
    <p:titleStyle>
      <a:lvl1pPr algn="l" rtl="0" eaLnBrk="0" fontAlgn="base" hangingPunct="0">
        <a:spcBef>
          <a:spcPct val="0"/>
        </a:spcBef>
        <a:spcAft>
          <a:spcPct val="0"/>
        </a:spcAft>
        <a:defRPr sz="2400" b="1">
          <a:solidFill>
            <a:srgbClr val="003366"/>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400" b="1">
          <a:solidFill>
            <a:srgbClr val="003366"/>
          </a:solidFill>
          <a:latin typeface="Arial" charset="0"/>
        </a:defRPr>
      </a:lvl6pPr>
      <a:lvl7pPr marL="914400" algn="l" rtl="0" eaLnBrk="0" fontAlgn="base" hangingPunct="0">
        <a:spcBef>
          <a:spcPct val="0"/>
        </a:spcBef>
        <a:spcAft>
          <a:spcPct val="0"/>
        </a:spcAft>
        <a:defRPr sz="2400" b="1">
          <a:solidFill>
            <a:srgbClr val="003366"/>
          </a:solidFill>
          <a:latin typeface="Arial" charset="0"/>
        </a:defRPr>
      </a:lvl7pPr>
      <a:lvl8pPr marL="1371600" algn="l" rtl="0" eaLnBrk="0" fontAlgn="base" hangingPunct="0">
        <a:spcBef>
          <a:spcPct val="0"/>
        </a:spcBef>
        <a:spcAft>
          <a:spcPct val="0"/>
        </a:spcAft>
        <a:defRPr sz="2400" b="1">
          <a:solidFill>
            <a:srgbClr val="003366"/>
          </a:solidFill>
          <a:latin typeface="Arial" charset="0"/>
        </a:defRPr>
      </a:lvl8pPr>
      <a:lvl9pPr marL="1828800" algn="l" rtl="0" eaLnBrk="0" fontAlgn="base" hangingPunct="0">
        <a:spcBef>
          <a:spcPct val="0"/>
        </a:spcBef>
        <a:spcAft>
          <a:spcPct val="0"/>
        </a:spcAft>
        <a:defRPr sz="2400" b="1">
          <a:solidFill>
            <a:srgbClr val="003366"/>
          </a:solidFill>
          <a:latin typeface="Arial" charset="0"/>
        </a:defRPr>
      </a:lvl9pPr>
    </p:titleStyle>
    <p:bodyStyle>
      <a:lvl1pPr marL="119063" indent="-119063" algn="l" rtl="0" eaLnBrk="0" fontAlgn="base" hangingPunct="0">
        <a:spcBef>
          <a:spcPct val="20000"/>
        </a:spcBef>
        <a:spcAft>
          <a:spcPct val="0"/>
        </a:spcAft>
        <a:buChar char="•"/>
        <a:defRPr sz="1400">
          <a:solidFill>
            <a:schemeClr val="tx1"/>
          </a:solidFill>
          <a:latin typeface="+mn-lt"/>
          <a:ea typeface="ＭＳ Ｐゴシック" charset="-128"/>
          <a:cs typeface="ＭＳ Ｐゴシック" charset="-128"/>
        </a:defRPr>
      </a:lvl1pPr>
      <a:lvl2pPr marL="233363" indent="223838" algn="l" rtl="0" eaLnBrk="0" fontAlgn="base" hangingPunct="0">
        <a:spcBef>
          <a:spcPct val="20000"/>
        </a:spcBef>
        <a:spcAft>
          <a:spcPct val="0"/>
        </a:spcAft>
        <a:defRPr sz="1400">
          <a:solidFill>
            <a:schemeClr val="tx1"/>
          </a:solidFill>
          <a:latin typeface="+mn-lt"/>
          <a:ea typeface="ＭＳ Ｐゴシック" charset="-128"/>
        </a:defRPr>
      </a:lvl2pPr>
      <a:lvl3pPr marL="411163" indent="-63500" algn="l" rtl="0" eaLnBrk="0" fontAlgn="base" hangingPunct="0">
        <a:spcBef>
          <a:spcPct val="20000"/>
        </a:spcBef>
        <a:spcAft>
          <a:spcPct val="0"/>
        </a:spcAft>
        <a:buChar char="•"/>
        <a:defRPr sz="1400">
          <a:solidFill>
            <a:schemeClr val="tx1"/>
          </a:solidFill>
          <a:latin typeface="+mn-lt"/>
          <a:ea typeface="ＭＳ Ｐゴシック" charset="-128"/>
        </a:defRPr>
      </a:lvl3pPr>
      <a:lvl4pPr marL="525463" indent="846138" algn="l" rtl="0" eaLnBrk="0" fontAlgn="base" hangingPunct="0">
        <a:spcBef>
          <a:spcPct val="20000"/>
        </a:spcBef>
        <a:spcAft>
          <a:spcPct val="0"/>
        </a:spcAft>
        <a:defRPr sz="1400">
          <a:solidFill>
            <a:schemeClr val="tx1"/>
          </a:solidFill>
          <a:latin typeface="+mn-lt"/>
          <a:ea typeface="ＭＳ Ｐゴシック" charset="-128"/>
        </a:defRPr>
      </a:lvl4pPr>
      <a:lvl5pPr marL="715963" indent="1112838" algn="l" rtl="0" eaLnBrk="0" fontAlgn="base" hangingPunct="0">
        <a:spcBef>
          <a:spcPct val="20000"/>
        </a:spcBef>
        <a:spcAft>
          <a:spcPct val="0"/>
        </a:spcAft>
        <a:defRPr sz="1400">
          <a:solidFill>
            <a:schemeClr val="tx1"/>
          </a:solidFill>
          <a:latin typeface="+mn-lt"/>
          <a:ea typeface="ＭＳ Ｐゴシック" charset="-128"/>
        </a:defRPr>
      </a:lvl5pPr>
      <a:lvl6pPr marL="1173163" algn="l" rtl="0" eaLnBrk="0" fontAlgn="base" hangingPunct="0">
        <a:spcBef>
          <a:spcPct val="20000"/>
        </a:spcBef>
        <a:spcAft>
          <a:spcPct val="0"/>
        </a:spcAft>
        <a:defRPr sz="1400">
          <a:solidFill>
            <a:schemeClr val="tx1"/>
          </a:solidFill>
          <a:latin typeface="+mn-lt"/>
          <a:ea typeface="ＭＳ Ｐゴシック" charset="-128"/>
        </a:defRPr>
      </a:lvl6pPr>
      <a:lvl7pPr marL="1630363" algn="l" rtl="0" eaLnBrk="0" fontAlgn="base" hangingPunct="0">
        <a:spcBef>
          <a:spcPct val="20000"/>
        </a:spcBef>
        <a:spcAft>
          <a:spcPct val="0"/>
        </a:spcAft>
        <a:defRPr sz="1400">
          <a:solidFill>
            <a:schemeClr val="tx1"/>
          </a:solidFill>
          <a:latin typeface="+mn-lt"/>
          <a:ea typeface="ＭＳ Ｐゴシック" charset="-128"/>
        </a:defRPr>
      </a:lvl7pPr>
      <a:lvl8pPr marL="2087563" algn="l" rtl="0" eaLnBrk="0" fontAlgn="base" hangingPunct="0">
        <a:spcBef>
          <a:spcPct val="20000"/>
        </a:spcBef>
        <a:spcAft>
          <a:spcPct val="0"/>
        </a:spcAft>
        <a:defRPr sz="1400">
          <a:solidFill>
            <a:schemeClr val="tx1"/>
          </a:solidFill>
          <a:latin typeface="+mn-lt"/>
          <a:ea typeface="ＭＳ Ｐゴシック" charset="-128"/>
        </a:defRPr>
      </a:lvl8pPr>
      <a:lvl9pPr marL="2544763" algn="l" rtl="0" eaLnBrk="0" fontAlgn="base" hangingPunct="0">
        <a:spcBef>
          <a:spcPct val="20000"/>
        </a:spcBef>
        <a:spcAft>
          <a:spcPct val="0"/>
        </a:spcAft>
        <a:defRPr sz="14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7" descr="Fondo_Base_A"/>
          <p:cNvPicPr>
            <a:picLocks noChangeAspect="1" noChangeArrowheads="1"/>
          </p:cNvPicPr>
          <p:nvPr userDrawn="1"/>
        </p:nvPicPr>
        <p:blipFill>
          <a:blip r:embed="rId2"/>
          <a:srcRect t="12621"/>
          <a:stretch>
            <a:fillRect/>
          </a:stretch>
        </p:blipFill>
        <p:spPr bwMode="auto">
          <a:xfrm>
            <a:off x="-1438275" y="0"/>
            <a:ext cx="113411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271463" y="1268413"/>
            <a:ext cx="9072562" cy="2881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59" name="Rectangle 35"/>
          <p:cNvSpPr>
            <a:spLocks noGrp="1" noChangeArrowheads="1"/>
          </p:cNvSpPr>
          <p:nvPr userDrawn="1"/>
        </p:nvSpPr>
        <p:spPr bwMode="auto">
          <a:xfrm>
            <a:off x="7466013" y="6400800"/>
            <a:ext cx="2057400" cy="457200"/>
          </a:xfrm>
          <a:prstGeom prst="rect">
            <a:avLst/>
          </a:prstGeom>
          <a:noFill/>
          <a:ln w="9525">
            <a:noFill/>
            <a:miter lim="800000"/>
            <a:headEnd/>
            <a:tailEnd/>
          </a:ln>
          <a:effectLst/>
        </p:spPr>
        <p:txBody>
          <a:bodyPr/>
          <a:lstStyle/>
          <a:p>
            <a:pPr algn="r">
              <a:defRPr/>
            </a:pPr>
            <a:fld id="{D825DA35-F9B1-4825-AA5B-CE0D027250A0}" type="slidenum">
              <a:rPr lang="en-US" sz="1200" b="1" baseline="0">
                <a:solidFill>
                  <a:srgbClr val="404040"/>
                </a:solidFill>
                <a:latin typeface="ＭＳ Ｐゴシック" charset="-128"/>
                <a:ea typeface="ＭＳ Ｐゴシック" charset="-128"/>
              </a:rPr>
              <a:pPr algn="r">
                <a:defRPr/>
              </a:pPr>
              <a:t>‹Nº›</a:t>
            </a:fld>
            <a:endParaRPr lang="en-US" sz="1400" b="1" baseline="0">
              <a:solidFill>
                <a:srgbClr val="404040"/>
              </a:solidFill>
              <a:latin typeface="Arial" charset="0"/>
              <a:ea typeface="ＭＳ Ｐゴシック" charset="-128"/>
            </a:endParaRPr>
          </a:p>
        </p:txBody>
      </p:sp>
      <p:sp>
        <p:nvSpPr>
          <p:cNvPr id="12" name="Rectangle 24"/>
          <p:cNvSpPr>
            <a:spLocks noChangeArrowheads="1"/>
          </p:cNvSpPr>
          <p:nvPr userDrawn="1"/>
        </p:nvSpPr>
        <p:spPr bwMode="auto">
          <a:xfrm>
            <a:off x="-1588" y="0"/>
            <a:ext cx="9904413" cy="1052513"/>
          </a:xfrm>
          <a:prstGeom prst="rect">
            <a:avLst/>
          </a:prstGeom>
          <a:solidFill>
            <a:srgbClr val="1F59B0"/>
          </a:solidFill>
          <a:ln w="9525">
            <a:noFill/>
            <a:miter lim="800000"/>
            <a:headEnd/>
            <a:tailEnd/>
          </a:ln>
        </p:spPr>
        <p:txBody>
          <a:bodyPr wrap="none" anchor="ctr"/>
          <a:lstStyle/>
          <a:p>
            <a:pPr>
              <a:defRPr/>
            </a:pPr>
            <a:endParaRPr lang="es-ES_tradnl" dirty="0">
              <a:latin typeface="Times New Roman" charset="0"/>
              <a:ea typeface="+mn-ea"/>
            </a:endParaRPr>
          </a:p>
        </p:txBody>
      </p:sp>
    </p:spTree>
  </p:cSld>
  <p:clrMap bg1="lt1" tx1="dk1" bg2="lt2" tx2="dk2" accent1="accent1" accent2="accent2" accent3="accent3" accent4="accent4" accent5="accent5" accent6="accent6" hlink="hlink" folHlink="folHlin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dissolve">
                                      <p:cBhvr>
                                        <p:cTn id="10" dur="500"/>
                                        <p:tgtEl>
                                          <p:spTgt spid="102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dissolve">
                                      <p:cBhvr>
                                        <p:cTn id="13" dur="500"/>
                                        <p:tgtEl>
                                          <p:spTgt spid="102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dissolve">
                                      <p:cBhvr>
                                        <p:cTn id="16" dur="500"/>
                                        <p:tgtEl>
                                          <p:spTgt spid="102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dissolve">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Lst>
      </p:bldP>
    </p:bldLst>
  </p:timing>
  <p:txStyles>
    <p:titleStyle>
      <a:lvl1pPr algn="l" rtl="0" eaLnBrk="0" fontAlgn="base" hangingPunct="0">
        <a:spcBef>
          <a:spcPct val="0"/>
        </a:spcBef>
        <a:spcAft>
          <a:spcPct val="0"/>
        </a:spcAft>
        <a:defRPr sz="2400" b="1">
          <a:solidFill>
            <a:srgbClr val="003366"/>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400" b="1">
          <a:solidFill>
            <a:srgbClr val="003366"/>
          </a:solidFill>
          <a:latin typeface="Arial" charset="0"/>
        </a:defRPr>
      </a:lvl6pPr>
      <a:lvl7pPr marL="914400" algn="l" rtl="0" eaLnBrk="0" fontAlgn="base" hangingPunct="0">
        <a:spcBef>
          <a:spcPct val="0"/>
        </a:spcBef>
        <a:spcAft>
          <a:spcPct val="0"/>
        </a:spcAft>
        <a:defRPr sz="2400" b="1">
          <a:solidFill>
            <a:srgbClr val="003366"/>
          </a:solidFill>
          <a:latin typeface="Arial" charset="0"/>
        </a:defRPr>
      </a:lvl7pPr>
      <a:lvl8pPr marL="1371600" algn="l" rtl="0" eaLnBrk="0" fontAlgn="base" hangingPunct="0">
        <a:spcBef>
          <a:spcPct val="0"/>
        </a:spcBef>
        <a:spcAft>
          <a:spcPct val="0"/>
        </a:spcAft>
        <a:defRPr sz="2400" b="1">
          <a:solidFill>
            <a:srgbClr val="003366"/>
          </a:solidFill>
          <a:latin typeface="Arial" charset="0"/>
        </a:defRPr>
      </a:lvl8pPr>
      <a:lvl9pPr marL="1828800" algn="l" rtl="0" eaLnBrk="0" fontAlgn="base" hangingPunct="0">
        <a:spcBef>
          <a:spcPct val="0"/>
        </a:spcBef>
        <a:spcAft>
          <a:spcPct val="0"/>
        </a:spcAft>
        <a:defRPr sz="2400" b="1">
          <a:solidFill>
            <a:srgbClr val="003366"/>
          </a:solidFill>
          <a:latin typeface="Arial" charset="0"/>
        </a:defRPr>
      </a:lvl9pPr>
    </p:titleStyle>
    <p:bodyStyle>
      <a:lvl1pPr marL="119063" indent="-119063" algn="l" rtl="0" eaLnBrk="0" fontAlgn="base" hangingPunct="0">
        <a:spcBef>
          <a:spcPct val="20000"/>
        </a:spcBef>
        <a:spcAft>
          <a:spcPct val="0"/>
        </a:spcAft>
        <a:buChar char="•"/>
        <a:defRPr sz="1400">
          <a:solidFill>
            <a:schemeClr val="tx1"/>
          </a:solidFill>
          <a:latin typeface="+mn-lt"/>
          <a:ea typeface="ＭＳ Ｐゴシック" charset="-128"/>
          <a:cs typeface="ＭＳ Ｐゴシック" charset="-128"/>
        </a:defRPr>
      </a:lvl1pPr>
      <a:lvl2pPr marL="233363" indent="223838" algn="l" rtl="0" eaLnBrk="0" fontAlgn="base" hangingPunct="0">
        <a:spcBef>
          <a:spcPct val="20000"/>
        </a:spcBef>
        <a:spcAft>
          <a:spcPct val="0"/>
        </a:spcAft>
        <a:defRPr sz="1400">
          <a:solidFill>
            <a:schemeClr val="tx1"/>
          </a:solidFill>
          <a:latin typeface="+mn-lt"/>
          <a:ea typeface="ＭＳ Ｐゴシック" charset="-128"/>
        </a:defRPr>
      </a:lvl2pPr>
      <a:lvl3pPr marL="411163" indent="-63500" algn="l" rtl="0" eaLnBrk="0" fontAlgn="base" hangingPunct="0">
        <a:spcBef>
          <a:spcPct val="20000"/>
        </a:spcBef>
        <a:spcAft>
          <a:spcPct val="0"/>
        </a:spcAft>
        <a:buChar char="•"/>
        <a:defRPr sz="1400">
          <a:solidFill>
            <a:schemeClr val="tx1"/>
          </a:solidFill>
          <a:latin typeface="+mn-lt"/>
          <a:ea typeface="ＭＳ Ｐゴシック" charset="-128"/>
        </a:defRPr>
      </a:lvl3pPr>
      <a:lvl4pPr marL="525463" indent="846138" algn="l" rtl="0" eaLnBrk="0" fontAlgn="base" hangingPunct="0">
        <a:spcBef>
          <a:spcPct val="20000"/>
        </a:spcBef>
        <a:spcAft>
          <a:spcPct val="0"/>
        </a:spcAft>
        <a:defRPr sz="1400">
          <a:solidFill>
            <a:schemeClr val="tx1"/>
          </a:solidFill>
          <a:latin typeface="+mn-lt"/>
          <a:ea typeface="ＭＳ Ｐゴシック" charset="-128"/>
        </a:defRPr>
      </a:lvl4pPr>
      <a:lvl5pPr marL="715963" indent="1112838" algn="l" rtl="0" eaLnBrk="0" fontAlgn="base" hangingPunct="0">
        <a:spcBef>
          <a:spcPct val="20000"/>
        </a:spcBef>
        <a:spcAft>
          <a:spcPct val="0"/>
        </a:spcAft>
        <a:defRPr sz="1400">
          <a:solidFill>
            <a:schemeClr val="tx1"/>
          </a:solidFill>
          <a:latin typeface="+mn-lt"/>
          <a:ea typeface="ＭＳ Ｐゴシック" charset="-128"/>
        </a:defRPr>
      </a:lvl5pPr>
      <a:lvl6pPr marL="1173163" algn="l" rtl="0" eaLnBrk="0" fontAlgn="base" hangingPunct="0">
        <a:spcBef>
          <a:spcPct val="20000"/>
        </a:spcBef>
        <a:spcAft>
          <a:spcPct val="0"/>
        </a:spcAft>
        <a:defRPr sz="1400">
          <a:solidFill>
            <a:schemeClr val="tx1"/>
          </a:solidFill>
          <a:latin typeface="+mn-lt"/>
          <a:ea typeface="ＭＳ Ｐゴシック" charset="-128"/>
        </a:defRPr>
      </a:lvl6pPr>
      <a:lvl7pPr marL="1630363" algn="l" rtl="0" eaLnBrk="0" fontAlgn="base" hangingPunct="0">
        <a:spcBef>
          <a:spcPct val="20000"/>
        </a:spcBef>
        <a:spcAft>
          <a:spcPct val="0"/>
        </a:spcAft>
        <a:defRPr sz="1400">
          <a:solidFill>
            <a:schemeClr val="tx1"/>
          </a:solidFill>
          <a:latin typeface="+mn-lt"/>
          <a:ea typeface="ＭＳ Ｐゴシック" charset="-128"/>
        </a:defRPr>
      </a:lvl7pPr>
      <a:lvl8pPr marL="2087563" algn="l" rtl="0" eaLnBrk="0" fontAlgn="base" hangingPunct="0">
        <a:spcBef>
          <a:spcPct val="20000"/>
        </a:spcBef>
        <a:spcAft>
          <a:spcPct val="0"/>
        </a:spcAft>
        <a:defRPr sz="1400">
          <a:solidFill>
            <a:schemeClr val="tx1"/>
          </a:solidFill>
          <a:latin typeface="+mn-lt"/>
          <a:ea typeface="ＭＳ Ｐゴシック" charset="-128"/>
        </a:defRPr>
      </a:lvl8pPr>
      <a:lvl9pPr marL="2544763" algn="l" rtl="0" eaLnBrk="0" fontAlgn="base" hangingPunct="0">
        <a:spcBef>
          <a:spcPct val="20000"/>
        </a:spcBef>
        <a:spcAft>
          <a:spcPct val="0"/>
        </a:spcAft>
        <a:defRPr sz="14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7" descr="Fondo_Base_A"/>
          <p:cNvPicPr>
            <a:picLocks noChangeAspect="1" noChangeArrowheads="1"/>
          </p:cNvPicPr>
          <p:nvPr userDrawn="1"/>
        </p:nvPicPr>
        <p:blipFill>
          <a:blip r:embed="rId7">
            <a:extLst>
              <a:ext uri="{28A0092B-C50C-407E-A947-70E740481C1C}">
                <a14:useLocalDpi xmlns:a14="http://schemas.microsoft.com/office/drawing/2010/main" val="0"/>
              </a:ext>
            </a:extLst>
          </a:blip>
          <a:srcRect t="12621"/>
          <a:stretch>
            <a:fillRect/>
          </a:stretch>
        </p:blipFill>
        <p:spPr bwMode="auto">
          <a:xfrm>
            <a:off x="-1438275" y="0"/>
            <a:ext cx="113411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271463" y="1268413"/>
            <a:ext cx="9072562"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AR" smtClean="0"/>
              <a:t>Haga clic para modificar el estilo de texto del patrón</a:t>
            </a:r>
          </a:p>
          <a:p>
            <a:pPr lvl="1"/>
            <a:r>
              <a:rPr lang="en-US" altLang="es-AR" smtClean="0"/>
              <a:t>Segundo nivel</a:t>
            </a:r>
          </a:p>
          <a:p>
            <a:pPr lvl="2"/>
            <a:r>
              <a:rPr lang="en-US" altLang="es-AR" smtClean="0"/>
              <a:t>Tercer nivel</a:t>
            </a:r>
          </a:p>
          <a:p>
            <a:pPr lvl="3"/>
            <a:r>
              <a:rPr lang="en-US" altLang="es-AR" smtClean="0"/>
              <a:t>Cuarto nivel</a:t>
            </a:r>
          </a:p>
          <a:p>
            <a:pPr lvl="4"/>
            <a:r>
              <a:rPr lang="en-US" altLang="es-AR" smtClean="0"/>
              <a:t>Quinto nivel</a:t>
            </a:r>
          </a:p>
        </p:txBody>
      </p:sp>
      <p:sp>
        <p:nvSpPr>
          <p:cNvPr id="1044" name="Rectangle 20"/>
          <p:cNvSpPr>
            <a:spLocks noChangeArrowheads="1"/>
          </p:cNvSpPr>
          <p:nvPr userDrawn="1"/>
        </p:nvSpPr>
        <p:spPr bwMode="auto">
          <a:xfrm>
            <a:off x="9599613" y="0"/>
            <a:ext cx="306387" cy="6864350"/>
          </a:xfrm>
          <a:prstGeom prst="rect">
            <a:avLst/>
          </a:prstGeom>
          <a:solidFill>
            <a:srgbClr val="01B9F3"/>
          </a:solidFill>
          <a:ln w="0">
            <a:noFill/>
            <a:miter lim="800000"/>
            <a:headEnd/>
            <a:tailEnd/>
          </a:ln>
          <a:effectLst/>
        </p:spPr>
        <p:txBody>
          <a:bodyPr wrap="none" anchor="ctr"/>
          <a:lstStyle/>
          <a:p>
            <a:pPr>
              <a:defRPr/>
            </a:pPr>
            <a:endParaRPr lang="es-ES_tradnl">
              <a:latin typeface="Times New Roman" charset="0"/>
            </a:endParaRPr>
          </a:p>
        </p:txBody>
      </p:sp>
      <p:sp>
        <p:nvSpPr>
          <p:cNvPr id="1059" name="Rectangle 35"/>
          <p:cNvSpPr>
            <a:spLocks noGrp="1" noChangeArrowheads="1"/>
          </p:cNvSpPr>
          <p:nvPr userDrawn="1"/>
        </p:nvSpPr>
        <p:spPr bwMode="auto">
          <a:xfrm>
            <a:off x="7466013" y="6400800"/>
            <a:ext cx="2057400" cy="457200"/>
          </a:xfrm>
          <a:prstGeom prst="rect">
            <a:avLst/>
          </a:prstGeom>
          <a:noFill/>
          <a:ln w="9525">
            <a:noFill/>
            <a:miter lim="800000"/>
            <a:headEnd/>
            <a:tailEnd/>
          </a:ln>
          <a:effectLst/>
        </p:spPr>
        <p:txBody>
          <a:bodyPr/>
          <a:lstStyle/>
          <a:p>
            <a:pPr algn="r">
              <a:defRPr/>
            </a:pPr>
            <a:fld id="{2D5A748F-1D05-4C8B-803B-F0238AF6963E}" type="slidenum">
              <a:rPr lang="en-US" sz="1200" b="1" baseline="0">
                <a:solidFill>
                  <a:srgbClr val="404040"/>
                </a:solidFill>
                <a:latin typeface="ＭＳ Ｐゴシック" charset="-128"/>
                <a:ea typeface="ＭＳ Ｐゴシック" charset="-128"/>
              </a:rPr>
              <a:pPr algn="r">
                <a:defRPr/>
              </a:pPr>
              <a:t>‹Nº›</a:t>
            </a:fld>
            <a:endParaRPr lang="en-US" sz="1400" b="1" baseline="0">
              <a:solidFill>
                <a:srgbClr val="404040"/>
              </a:solidFill>
              <a:latin typeface="Arial" charset="0"/>
              <a:ea typeface="ＭＳ Ｐゴシック" charset="-128"/>
            </a:endParaRPr>
          </a:p>
        </p:txBody>
      </p:sp>
      <p:sp>
        <p:nvSpPr>
          <p:cNvPr id="12" name="Rectangle 24"/>
          <p:cNvSpPr>
            <a:spLocks noChangeArrowheads="1"/>
          </p:cNvSpPr>
          <p:nvPr userDrawn="1"/>
        </p:nvSpPr>
        <p:spPr bwMode="auto">
          <a:xfrm>
            <a:off x="-1588" y="0"/>
            <a:ext cx="9904413" cy="1052513"/>
          </a:xfrm>
          <a:prstGeom prst="rect">
            <a:avLst/>
          </a:prstGeom>
          <a:solidFill>
            <a:srgbClr val="1F59B0"/>
          </a:solidFill>
          <a:ln w="9525">
            <a:noFill/>
            <a:miter lim="800000"/>
            <a:headEnd/>
            <a:tailEnd/>
          </a:ln>
        </p:spPr>
        <p:txBody>
          <a:bodyPr wrap="none" anchor="ctr"/>
          <a:lstStyle/>
          <a:p>
            <a:pPr>
              <a:defRPr/>
            </a:pPr>
            <a:endParaRPr lang="es-ES_tradnl" dirty="0">
              <a:latin typeface="Times New Roman" charset="0"/>
            </a:endParaRPr>
          </a:p>
        </p:txBody>
      </p:sp>
    </p:spTree>
    <p:extLst>
      <p:ext uri="{BB962C8B-B14F-4D97-AF65-F5344CB8AC3E}">
        <p14:creationId xmlns:p14="http://schemas.microsoft.com/office/powerpoint/2010/main" val="1150161707"/>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dissolve">
                                      <p:cBhvr>
                                        <p:cTn id="7" dur="500"/>
                                        <p:tgtEl>
                                          <p:spTgt spid="102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27">
                                            <p:txEl>
                                              <p:pRg st="1" end="1"/>
                                            </p:txEl>
                                          </p:spTgt>
                                        </p:tgtEl>
                                        <p:attrNameLst>
                                          <p:attrName>style.visibility</p:attrName>
                                        </p:attrNameLst>
                                      </p:cBhvr>
                                      <p:to>
                                        <p:strVal val="visible"/>
                                      </p:to>
                                    </p:set>
                                    <p:animEffect transition="in" filter="dissolve">
                                      <p:cBhvr>
                                        <p:cTn id="10" dur="500"/>
                                        <p:tgtEl>
                                          <p:spTgt spid="102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animEffect transition="in" filter="dissolve">
                                      <p:cBhvr>
                                        <p:cTn id="13" dur="500"/>
                                        <p:tgtEl>
                                          <p:spTgt spid="1027">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27">
                                            <p:txEl>
                                              <p:pRg st="3" end="3"/>
                                            </p:txEl>
                                          </p:spTgt>
                                        </p:tgtEl>
                                        <p:attrNameLst>
                                          <p:attrName>style.visibility</p:attrName>
                                        </p:attrNameLst>
                                      </p:cBhvr>
                                      <p:to>
                                        <p:strVal val="visible"/>
                                      </p:to>
                                    </p:set>
                                    <p:animEffect transition="in" filter="dissolve">
                                      <p:cBhvr>
                                        <p:cTn id="16" dur="500"/>
                                        <p:tgtEl>
                                          <p:spTgt spid="1027">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27">
                                            <p:txEl>
                                              <p:pRg st="4" end="4"/>
                                            </p:txEl>
                                          </p:spTgt>
                                        </p:tgtEl>
                                        <p:attrNameLst>
                                          <p:attrName>style.visibility</p:attrName>
                                        </p:attrNameLst>
                                      </p:cBhvr>
                                      <p:to>
                                        <p:strVal val="visible"/>
                                      </p:to>
                                    </p:set>
                                    <p:animEffect transition="in" filter="dissolve">
                                      <p:cBhvr>
                                        <p:cTn id="19"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2">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3">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4">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 lvl="5">
            <p:tnLst>
              <p:par>
                <p:cTn presetID="9"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dissolve">
                      <p:cBhvr>
                        <p:cTn dur="500"/>
                        <p:tgtEl>
                          <p:spTgt spid="1027"/>
                        </p:tgtEl>
                      </p:cBhvr>
                    </p:animEffect>
                  </p:childTnLst>
                </p:cTn>
              </p:par>
            </p:tnLst>
          </p:tmpl>
        </p:tmplLst>
      </p:bldP>
    </p:bldLst>
  </p:timing>
  <p:txStyles>
    <p:titleStyle>
      <a:lvl1pPr algn="l" rtl="0" eaLnBrk="0" fontAlgn="base" hangingPunct="0">
        <a:spcBef>
          <a:spcPct val="0"/>
        </a:spcBef>
        <a:spcAft>
          <a:spcPct val="0"/>
        </a:spcAft>
        <a:defRPr sz="2400" b="1">
          <a:solidFill>
            <a:srgbClr val="003366"/>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003366"/>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400" b="1">
          <a:solidFill>
            <a:srgbClr val="003366"/>
          </a:solidFill>
          <a:latin typeface="Arial" charset="0"/>
        </a:defRPr>
      </a:lvl6pPr>
      <a:lvl7pPr marL="914400" algn="l" rtl="0" eaLnBrk="0" fontAlgn="base" hangingPunct="0">
        <a:spcBef>
          <a:spcPct val="0"/>
        </a:spcBef>
        <a:spcAft>
          <a:spcPct val="0"/>
        </a:spcAft>
        <a:defRPr sz="2400" b="1">
          <a:solidFill>
            <a:srgbClr val="003366"/>
          </a:solidFill>
          <a:latin typeface="Arial" charset="0"/>
        </a:defRPr>
      </a:lvl7pPr>
      <a:lvl8pPr marL="1371600" algn="l" rtl="0" eaLnBrk="0" fontAlgn="base" hangingPunct="0">
        <a:spcBef>
          <a:spcPct val="0"/>
        </a:spcBef>
        <a:spcAft>
          <a:spcPct val="0"/>
        </a:spcAft>
        <a:defRPr sz="2400" b="1">
          <a:solidFill>
            <a:srgbClr val="003366"/>
          </a:solidFill>
          <a:latin typeface="Arial" charset="0"/>
        </a:defRPr>
      </a:lvl8pPr>
      <a:lvl9pPr marL="1828800" algn="l" rtl="0" eaLnBrk="0" fontAlgn="base" hangingPunct="0">
        <a:spcBef>
          <a:spcPct val="0"/>
        </a:spcBef>
        <a:spcAft>
          <a:spcPct val="0"/>
        </a:spcAft>
        <a:defRPr sz="2400" b="1">
          <a:solidFill>
            <a:srgbClr val="003366"/>
          </a:solidFill>
          <a:latin typeface="Arial" charset="0"/>
        </a:defRPr>
      </a:lvl9pPr>
    </p:titleStyle>
    <p:bodyStyle>
      <a:lvl1pPr marL="119063" indent="-119063" algn="l" rtl="0" eaLnBrk="0" fontAlgn="base" hangingPunct="0">
        <a:spcBef>
          <a:spcPct val="20000"/>
        </a:spcBef>
        <a:spcAft>
          <a:spcPct val="0"/>
        </a:spcAft>
        <a:buChar char="•"/>
        <a:defRPr sz="1400">
          <a:solidFill>
            <a:srgbClr val="005880"/>
          </a:solidFill>
          <a:latin typeface="+mn-lt"/>
          <a:ea typeface="ＭＳ Ｐゴシック" charset="-128"/>
          <a:cs typeface="ＭＳ Ｐゴシック" charset="-128"/>
        </a:defRPr>
      </a:lvl1pPr>
      <a:lvl2pPr marL="233363" indent="223838" algn="l" rtl="0" eaLnBrk="0" fontAlgn="base" hangingPunct="0">
        <a:spcBef>
          <a:spcPct val="20000"/>
        </a:spcBef>
        <a:spcAft>
          <a:spcPct val="0"/>
        </a:spcAft>
        <a:defRPr sz="1400">
          <a:solidFill>
            <a:srgbClr val="005880"/>
          </a:solidFill>
          <a:latin typeface="+mn-lt"/>
          <a:ea typeface="ＭＳ Ｐゴシック" charset="-128"/>
        </a:defRPr>
      </a:lvl2pPr>
      <a:lvl3pPr marL="411163" indent="-63500" algn="l" rtl="0" eaLnBrk="0" fontAlgn="base" hangingPunct="0">
        <a:spcBef>
          <a:spcPct val="20000"/>
        </a:spcBef>
        <a:spcAft>
          <a:spcPct val="0"/>
        </a:spcAft>
        <a:buChar char="•"/>
        <a:defRPr sz="1400">
          <a:solidFill>
            <a:srgbClr val="005880"/>
          </a:solidFill>
          <a:latin typeface="+mn-lt"/>
          <a:ea typeface="ＭＳ Ｐゴシック" charset="-128"/>
        </a:defRPr>
      </a:lvl3pPr>
      <a:lvl4pPr marL="525463" indent="846138" algn="l" rtl="0" eaLnBrk="0" fontAlgn="base" hangingPunct="0">
        <a:spcBef>
          <a:spcPct val="20000"/>
        </a:spcBef>
        <a:spcAft>
          <a:spcPct val="0"/>
        </a:spcAft>
        <a:defRPr sz="1400">
          <a:solidFill>
            <a:srgbClr val="005880"/>
          </a:solidFill>
          <a:latin typeface="+mn-lt"/>
          <a:ea typeface="ＭＳ Ｐゴシック" charset="-128"/>
        </a:defRPr>
      </a:lvl4pPr>
      <a:lvl5pPr marL="715963" indent="1112838" algn="l" rtl="0" eaLnBrk="0" fontAlgn="base" hangingPunct="0">
        <a:spcBef>
          <a:spcPct val="20000"/>
        </a:spcBef>
        <a:spcAft>
          <a:spcPct val="0"/>
        </a:spcAft>
        <a:defRPr sz="1400">
          <a:solidFill>
            <a:srgbClr val="005880"/>
          </a:solidFill>
          <a:latin typeface="+mn-lt"/>
          <a:ea typeface="ＭＳ Ｐゴシック" charset="-128"/>
        </a:defRPr>
      </a:lvl5pPr>
      <a:lvl6pPr marL="1173163" algn="l" rtl="0" eaLnBrk="0" fontAlgn="base" hangingPunct="0">
        <a:spcBef>
          <a:spcPct val="20000"/>
        </a:spcBef>
        <a:spcAft>
          <a:spcPct val="0"/>
        </a:spcAft>
        <a:defRPr sz="1400">
          <a:solidFill>
            <a:schemeClr val="tx1"/>
          </a:solidFill>
          <a:latin typeface="+mn-lt"/>
          <a:ea typeface="ＭＳ Ｐゴシック" charset="-128"/>
        </a:defRPr>
      </a:lvl6pPr>
      <a:lvl7pPr marL="1630363" algn="l" rtl="0" eaLnBrk="0" fontAlgn="base" hangingPunct="0">
        <a:spcBef>
          <a:spcPct val="20000"/>
        </a:spcBef>
        <a:spcAft>
          <a:spcPct val="0"/>
        </a:spcAft>
        <a:defRPr sz="1400">
          <a:solidFill>
            <a:schemeClr val="tx1"/>
          </a:solidFill>
          <a:latin typeface="+mn-lt"/>
          <a:ea typeface="ＭＳ Ｐゴシック" charset="-128"/>
        </a:defRPr>
      </a:lvl7pPr>
      <a:lvl8pPr marL="2087563" algn="l" rtl="0" eaLnBrk="0" fontAlgn="base" hangingPunct="0">
        <a:spcBef>
          <a:spcPct val="20000"/>
        </a:spcBef>
        <a:spcAft>
          <a:spcPct val="0"/>
        </a:spcAft>
        <a:defRPr sz="1400">
          <a:solidFill>
            <a:schemeClr val="tx1"/>
          </a:solidFill>
          <a:latin typeface="+mn-lt"/>
          <a:ea typeface="ＭＳ Ｐゴシック" charset="-128"/>
        </a:defRPr>
      </a:lvl8pPr>
      <a:lvl9pPr marL="2544763" algn="l" rtl="0" eaLnBrk="0" fontAlgn="base" hangingPunct="0">
        <a:spcBef>
          <a:spcPct val="20000"/>
        </a:spcBef>
        <a:spcAft>
          <a:spcPct val="0"/>
        </a:spcAft>
        <a:defRPr sz="14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p:spPr>
        <p:txBody>
          <a:bodyPr/>
          <a:lstStyle/>
          <a:p>
            <a:fld id="{5BA77716-0603-42C3-A6E0-D3FF17A3BE63}" type="slidenum">
              <a:rPr lang="en-US" smtClean="0">
                <a:latin typeface="Times New Roman" pitchFamily="18" charset="0"/>
                <a:ea typeface="ＭＳ Ｐゴシック" pitchFamily="34" charset="-128"/>
              </a:rPr>
              <a:pPr/>
              <a:t>1</a:t>
            </a:fld>
            <a:endParaRPr lang="en-US" dirty="0" smtClean="0">
              <a:latin typeface="Times New Roman" pitchFamily="18" charset="0"/>
              <a:ea typeface="ＭＳ Ｐゴシック" pitchFamily="34" charset="-128"/>
            </a:endParaRPr>
          </a:p>
        </p:txBody>
      </p:sp>
      <p:pic>
        <p:nvPicPr>
          <p:cNvPr id="6148" name="Picture 16" descr="Filigrana_Placa cierre"/>
          <p:cNvPicPr>
            <a:picLocks noChangeAspect="1" noChangeArrowheads="1"/>
          </p:cNvPicPr>
          <p:nvPr/>
        </p:nvPicPr>
        <p:blipFill>
          <a:blip r:embed="rId3"/>
          <a:srcRect t="55544" r="3403"/>
          <a:stretch>
            <a:fillRect/>
          </a:stretch>
        </p:blipFill>
        <p:spPr bwMode="auto">
          <a:xfrm>
            <a:off x="303213" y="0"/>
            <a:ext cx="9599612" cy="3049588"/>
          </a:xfrm>
          <a:prstGeom prst="rect">
            <a:avLst/>
          </a:prstGeom>
          <a:noFill/>
          <a:ln w="9525">
            <a:noFill/>
            <a:miter lim="800000"/>
            <a:headEnd/>
            <a:tailEnd/>
          </a:ln>
        </p:spPr>
      </p:pic>
      <p:sp>
        <p:nvSpPr>
          <p:cNvPr id="6149" name="Rectangle 2"/>
          <p:cNvSpPr txBox="1">
            <a:spLocks/>
          </p:cNvSpPr>
          <p:nvPr/>
        </p:nvSpPr>
        <p:spPr bwMode="auto">
          <a:xfrm>
            <a:off x="2359024" y="4223792"/>
            <a:ext cx="7543801" cy="1103313"/>
          </a:xfrm>
          <a:prstGeom prst="rect">
            <a:avLst/>
          </a:prstGeom>
          <a:noFill/>
          <a:ln w="9525">
            <a:noFill/>
            <a:miter lim="800000"/>
            <a:headEnd/>
            <a:tailEnd/>
          </a:ln>
        </p:spPr>
        <p:txBody>
          <a:bodyPr/>
          <a:lstStyle/>
          <a:p>
            <a:pPr marL="390525" indent="-390525" algn="r" eaLnBrk="1" hangingPunct="1">
              <a:spcBef>
                <a:spcPct val="20000"/>
              </a:spcBef>
            </a:pPr>
            <a:r>
              <a:rPr lang="es-AR" sz="1700" b="1" i="1" baseline="0" dirty="0" smtClean="0">
                <a:solidFill>
                  <a:srgbClr val="00B0F0"/>
                </a:solidFill>
                <a:latin typeface="Arial" charset="0"/>
              </a:rPr>
              <a:t>Marta Novick</a:t>
            </a:r>
          </a:p>
          <a:p>
            <a:pPr marL="390525" indent="-390525" algn="r" eaLnBrk="1" hangingPunct="1">
              <a:spcBef>
                <a:spcPct val="20000"/>
              </a:spcBef>
            </a:pPr>
            <a:r>
              <a:rPr lang="es-AR" sz="1700" b="1" i="1" baseline="0" dirty="0" smtClean="0">
                <a:solidFill>
                  <a:srgbClr val="00B0F0"/>
                </a:solidFill>
                <a:latin typeface="Arial" charset="0"/>
              </a:rPr>
              <a:t>Subsecretaria de Programación Técnica y Estudios Laborales </a:t>
            </a:r>
          </a:p>
          <a:p>
            <a:pPr marL="390525" indent="-390525" algn="r" eaLnBrk="1" hangingPunct="1">
              <a:spcBef>
                <a:spcPct val="20000"/>
              </a:spcBef>
            </a:pPr>
            <a:r>
              <a:rPr lang="es-AR" sz="1700" b="1" i="1" baseline="0" dirty="0" smtClean="0">
                <a:solidFill>
                  <a:srgbClr val="00B0F0"/>
                </a:solidFill>
                <a:latin typeface="Arial" charset="0"/>
              </a:rPr>
              <a:t>Ministerio de Trabajo, Empleo y Seguridad Social. Argentina</a:t>
            </a:r>
          </a:p>
          <a:p>
            <a:pPr marL="390525" indent="-390525" algn="l" eaLnBrk="1" hangingPunct="1">
              <a:spcBef>
                <a:spcPct val="20000"/>
              </a:spcBef>
            </a:pPr>
            <a:endParaRPr lang="es-AR" sz="1700" b="1" baseline="0" dirty="0">
              <a:solidFill>
                <a:srgbClr val="00B0F0"/>
              </a:solidFill>
              <a:latin typeface="Arial" charset="0"/>
            </a:endParaRPr>
          </a:p>
          <a:p>
            <a:pPr marL="390525" indent="-390525" algn="l" eaLnBrk="1" hangingPunct="1">
              <a:spcBef>
                <a:spcPct val="20000"/>
              </a:spcBef>
            </a:pPr>
            <a:endParaRPr lang="es-AR" sz="1700" b="1" baseline="0" dirty="0">
              <a:solidFill>
                <a:srgbClr val="019CCD"/>
              </a:solidFill>
              <a:latin typeface="Arial" charset="0"/>
            </a:endParaRPr>
          </a:p>
        </p:txBody>
      </p:sp>
      <p:sp>
        <p:nvSpPr>
          <p:cNvPr id="6150" name="Rectangle 24"/>
          <p:cNvSpPr>
            <a:spLocks noChangeArrowheads="1"/>
          </p:cNvSpPr>
          <p:nvPr/>
        </p:nvSpPr>
        <p:spPr bwMode="auto">
          <a:xfrm>
            <a:off x="-1588" y="1556792"/>
            <a:ext cx="1597026" cy="2514600"/>
          </a:xfrm>
          <a:prstGeom prst="rect">
            <a:avLst/>
          </a:prstGeom>
          <a:solidFill>
            <a:srgbClr val="1F59B0"/>
          </a:solidFill>
          <a:ln w="9525">
            <a:noFill/>
            <a:miter lim="800000"/>
            <a:headEnd/>
            <a:tailEnd/>
          </a:ln>
        </p:spPr>
        <p:txBody>
          <a:bodyPr wrap="none" anchor="ctr"/>
          <a:lstStyle/>
          <a:p>
            <a:endParaRPr lang="es-ES_tradnl" dirty="0"/>
          </a:p>
        </p:txBody>
      </p:sp>
      <p:sp>
        <p:nvSpPr>
          <p:cNvPr id="6151" name="Rectangle 24"/>
          <p:cNvSpPr>
            <a:spLocks noChangeArrowheads="1"/>
          </p:cNvSpPr>
          <p:nvPr/>
        </p:nvSpPr>
        <p:spPr bwMode="auto">
          <a:xfrm>
            <a:off x="1751013" y="1556792"/>
            <a:ext cx="8151812" cy="2514600"/>
          </a:xfrm>
          <a:prstGeom prst="rect">
            <a:avLst/>
          </a:prstGeom>
          <a:solidFill>
            <a:srgbClr val="01B9F3"/>
          </a:solidFill>
          <a:ln w="9525">
            <a:noFill/>
            <a:miter lim="800000"/>
            <a:headEnd/>
            <a:tailEnd/>
          </a:ln>
        </p:spPr>
        <p:txBody>
          <a:bodyPr wrap="none" anchor="ctr"/>
          <a:lstStyle/>
          <a:p>
            <a:endParaRPr lang="es-ES_tradnl" dirty="0"/>
          </a:p>
        </p:txBody>
      </p:sp>
      <p:sp>
        <p:nvSpPr>
          <p:cNvPr id="35870" name="Rectangle 30"/>
          <p:cNvSpPr>
            <a:spLocks noGrp="1" noChangeArrowheads="1"/>
          </p:cNvSpPr>
          <p:nvPr>
            <p:ph type="subTitle" idx="1"/>
          </p:nvPr>
        </p:nvSpPr>
        <p:spPr>
          <a:xfrm>
            <a:off x="2215108" y="2455168"/>
            <a:ext cx="7007225" cy="685800"/>
          </a:xfrm>
        </p:spPr>
        <p:txBody>
          <a:bodyPr anchor="ctr"/>
          <a:lstStyle/>
          <a:p>
            <a:pPr marL="0" indent="0" algn="just">
              <a:buFontTx/>
              <a:buNone/>
              <a:defRPr/>
            </a:pPr>
            <a:r>
              <a:rPr lang="en-US" sz="3200" b="1" dirty="0" err="1" smtClean="0">
                <a:solidFill>
                  <a:schemeClr val="bg1"/>
                </a:solidFill>
                <a:effectLst>
                  <a:outerShdw blurRad="38100" dist="38100" dir="2700000" algn="tl">
                    <a:srgbClr val="C0C0C0"/>
                  </a:outerShdw>
                </a:effectLst>
              </a:rPr>
              <a:t>Recomendación</a:t>
            </a:r>
            <a:r>
              <a:rPr lang="en-US" sz="3200" b="1" dirty="0" smtClean="0">
                <a:solidFill>
                  <a:schemeClr val="bg1"/>
                </a:solidFill>
                <a:effectLst>
                  <a:outerShdw blurRad="38100" dist="38100" dir="2700000" algn="tl">
                    <a:srgbClr val="C0C0C0"/>
                  </a:outerShdw>
                </a:effectLst>
              </a:rPr>
              <a:t> N | 204 OIT ( 2015) y las </a:t>
            </a:r>
            <a:r>
              <a:rPr lang="en-US" sz="3200" b="1" dirty="0" err="1" smtClean="0">
                <a:solidFill>
                  <a:schemeClr val="bg1"/>
                </a:solidFill>
                <a:effectLst>
                  <a:outerShdw blurRad="38100" dist="38100" dir="2700000" algn="tl">
                    <a:srgbClr val="C0C0C0"/>
                  </a:outerShdw>
                </a:effectLst>
              </a:rPr>
              <a:t>Políticas</a:t>
            </a:r>
            <a:r>
              <a:rPr lang="en-US" sz="3200" b="1" dirty="0" smtClean="0">
                <a:solidFill>
                  <a:schemeClr val="bg1"/>
                </a:solidFill>
                <a:effectLst>
                  <a:outerShdw blurRad="38100" dist="38100" dir="2700000" algn="tl">
                    <a:srgbClr val="C0C0C0"/>
                  </a:outerShdw>
                </a:effectLst>
              </a:rPr>
              <a:t> </a:t>
            </a:r>
            <a:r>
              <a:rPr lang="en-US" sz="3200" b="1" dirty="0" err="1" smtClean="0">
                <a:solidFill>
                  <a:schemeClr val="bg1"/>
                </a:solidFill>
                <a:effectLst>
                  <a:outerShdw blurRad="38100" dist="38100" dir="2700000" algn="tl">
                    <a:srgbClr val="C0C0C0"/>
                  </a:outerShdw>
                </a:effectLst>
              </a:rPr>
              <a:t>Públicas</a:t>
            </a:r>
            <a:r>
              <a:rPr lang="en-US" sz="3200" b="1" dirty="0" smtClean="0">
                <a:solidFill>
                  <a:schemeClr val="bg1"/>
                </a:solidFill>
                <a:effectLst>
                  <a:outerShdw blurRad="38100" dist="38100" dir="2700000" algn="tl">
                    <a:srgbClr val="C0C0C0"/>
                  </a:outerShdw>
                </a:effectLst>
              </a:rPr>
              <a:t> para la </a:t>
            </a:r>
            <a:r>
              <a:rPr lang="en-US" sz="3200" b="1" dirty="0" err="1" smtClean="0">
                <a:solidFill>
                  <a:schemeClr val="bg1"/>
                </a:solidFill>
                <a:effectLst>
                  <a:outerShdw blurRad="38100" dist="38100" dir="2700000" algn="tl">
                    <a:srgbClr val="C0C0C0"/>
                  </a:outerShdw>
                </a:effectLst>
              </a:rPr>
              <a:t>reducción</a:t>
            </a:r>
            <a:r>
              <a:rPr lang="en-US" sz="3200" b="1" dirty="0" smtClean="0">
                <a:solidFill>
                  <a:schemeClr val="bg1"/>
                </a:solidFill>
                <a:effectLst>
                  <a:outerShdw blurRad="38100" dist="38100" dir="2700000" algn="tl">
                    <a:srgbClr val="C0C0C0"/>
                  </a:outerShdw>
                </a:effectLst>
              </a:rPr>
              <a:t> de la </a:t>
            </a:r>
            <a:r>
              <a:rPr lang="en-US" sz="3200" b="1" dirty="0" err="1" smtClean="0">
                <a:solidFill>
                  <a:schemeClr val="bg1"/>
                </a:solidFill>
                <a:effectLst>
                  <a:outerShdw blurRad="38100" dist="38100" dir="2700000" algn="tl">
                    <a:srgbClr val="C0C0C0"/>
                  </a:outerShdw>
                </a:effectLst>
              </a:rPr>
              <a:t>informalidad</a:t>
            </a:r>
            <a:r>
              <a:rPr lang="en-US" sz="3200" b="1" dirty="0" smtClean="0">
                <a:solidFill>
                  <a:schemeClr val="bg1"/>
                </a:solidFill>
                <a:effectLst>
                  <a:outerShdw blurRad="38100" dist="38100" dir="2700000" algn="tl">
                    <a:srgbClr val="C0C0C0"/>
                  </a:outerShdw>
                </a:effectLst>
              </a:rPr>
              <a:t> laboral </a:t>
            </a:r>
            <a:r>
              <a:rPr lang="en-US" sz="3200" b="1" dirty="0" err="1" smtClean="0">
                <a:solidFill>
                  <a:schemeClr val="bg1"/>
                </a:solidFill>
                <a:effectLst>
                  <a:outerShdw blurRad="38100" dist="38100" dir="2700000" algn="tl">
                    <a:srgbClr val="C0C0C0"/>
                  </a:outerShdw>
                </a:effectLst>
              </a:rPr>
              <a:t>en</a:t>
            </a:r>
            <a:r>
              <a:rPr lang="en-US" sz="3200" b="1" dirty="0" smtClean="0">
                <a:solidFill>
                  <a:schemeClr val="bg1"/>
                </a:solidFill>
                <a:effectLst>
                  <a:outerShdw blurRad="38100" dist="38100" dir="2700000" algn="tl">
                    <a:srgbClr val="C0C0C0"/>
                  </a:outerShdw>
                </a:effectLst>
              </a:rPr>
              <a:t> Argentina</a:t>
            </a:r>
          </a:p>
        </p:txBody>
      </p:sp>
      <p:sp>
        <p:nvSpPr>
          <p:cNvPr id="6153" name="Rectangle 12"/>
          <p:cNvSpPr>
            <a:spLocks noChangeArrowheads="1"/>
          </p:cNvSpPr>
          <p:nvPr/>
        </p:nvSpPr>
        <p:spPr bwMode="auto">
          <a:xfrm rot="-5400000">
            <a:off x="-230187" y="2286000"/>
            <a:ext cx="2743200" cy="914400"/>
          </a:xfrm>
          <a:prstGeom prst="rect">
            <a:avLst/>
          </a:prstGeom>
          <a:noFill/>
          <a:ln w="9525">
            <a:noFill/>
            <a:miter lim="800000"/>
            <a:headEnd/>
            <a:tailEnd/>
          </a:ln>
        </p:spPr>
        <p:txBody>
          <a:bodyPr anchor="ctr"/>
          <a:lstStyle/>
          <a:p>
            <a:r>
              <a:rPr lang="es-ES" sz="4800" b="1" baseline="0" dirty="0" smtClean="0">
                <a:solidFill>
                  <a:schemeClr val="bg1"/>
                </a:solidFill>
                <a:latin typeface="Arial" charset="0"/>
              </a:rPr>
              <a:t>2015</a:t>
            </a:r>
            <a:endParaRPr lang="es-ES_tradnl" sz="4800" b="1" baseline="0" dirty="0">
              <a:solidFill>
                <a:srgbClr val="FF6600"/>
              </a:solidFill>
              <a:latin typeface="Arial"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5870">
                                            <p:txEl>
                                              <p:pRg st="0" end="0"/>
                                            </p:txEl>
                                          </p:spTgt>
                                        </p:tgtEl>
                                        <p:attrNameLst>
                                          <p:attrName>style.visibility</p:attrName>
                                        </p:attrNameLst>
                                      </p:cBhvr>
                                      <p:to>
                                        <p:strVal val="visible"/>
                                      </p:to>
                                    </p:set>
                                    <p:animEffect transition="in" filter="dissolve">
                                      <p:cBhvr>
                                        <p:cTn id="7" dur="500"/>
                                        <p:tgtEl>
                                          <p:spTgt spid="358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70"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nchor="ctr"/>
          <a:lstStyle/>
          <a:p>
            <a:pPr marL="0" indent="0" algn="ctr">
              <a:buNone/>
            </a:pPr>
            <a:r>
              <a:rPr lang="es-MX" sz="3600" dirty="0" smtClean="0">
                <a:solidFill>
                  <a:schemeClr val="accent2"/>
                </a:solidFill>
              </a:rPr>
              <a:t>Fases de la dinámica del mercado de trabajo y políticas públicas implementadas en cada etapa</a:t>
            </a:r>
            <a:endParaRPr lang="es-ES" sz="3600" dirty="0">
              <a:solidFill>
                <a:schemeClr val="accent2"/>
              </a:solidFill>
            </a:endParaRPr>
          </a:p>
        </p:txBody>
      </p:sp>
    </p:spTree>
    <p:extLst>
      <p:ext uri="{BB962C8B-B14F-4D97-AF65-F5344CB8AC3E}">
        <p14:creationId xmlns:p14="http://schemas.microsoft.com/office/powerpoint/2010/main" val="3898896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0" y="260648"/>
            <a:ext cx="9902825" cy="864096"/>
          </a:xfrm>
        </p:spPr>
        <p:txBody>
          <a:bodyPr/>
          <a:lstStyle/>
          <a:p>
            <a:r>
              <a:rPr lang="es-AR" sz="2600" dirty="0" smtClean="0"/>
              <a:t>Dinámicas del empleo </a:t>
            </a:r>
            <a:r>
              <a:rPr lang="en-US" sz="2600" dirty="0" smtClean="0"/>
              <a:t>(tasa de variación anual) </a:t>
            </a:r>
            <a:endParaRPr lang="es-AR" sz="2600" dirty="0"/>
          </a:p>
        </p:txBody>
      </p:sp>
      <p:graphicFrame>
        <p:nvGraphicFramePr>
          <p:cNvPr id="4" name="1 Gráfico"/>
          <p:cNvGraphicFramePr>
            <a:graphicFrameLocks noGrp="1"/>
          </p:cNvGraphicFramePr>
          <p:nvPr>
            <p:ph idx="1"/>
            <p:extLst>
              <p:ext uri="{D42A27DB-BD31-4B8C-83A1-F6EECF244321}">
                <p14:modId xmlns:p14="http://schemas.microsoft.com/office/powerpoint/2010/main" val="1175833656"/>
              </p:ext>
            </p:extLst>
          </p:nvPr>
        </p:nvGraphicFramePr>
        <p:xfrm>
          <a:off x="270892" y="1196752"/>
          <a:ext cx="8928992" cy="5400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0" y="116632"/>
            <a:ext cx="9902825" cy="832274"/>
          </a:xfrm>
        </p:spPr>
        <p:txBody>
          <a:bodyPr/>
          <a:lstStyle/>
          <a:p>
            <a:r>
              <a:rPr lang="en-US" altLang="es-ES" sz="2600" dirty="0" smtClean="0">
                <a:cs typeface="Arial" pitchFamily="34" charset="0"/>
              </a:rPr>
              <a:t>Herramientas para combatir la Informalidad I: </a:t>
            </a:r>
            <a:r>
              <a:rPr lang="en-US" altLang="es-ES" dirty="0" smtClean="0">
                <a:cs typeface="Arial" pitchFamily="34" charset="0"/>
              </a:rPr>
              <a:t/>
            </a:r>
            <a:br>
              <a:rPr lang="en-US" altLang="es-ES" dirty="0" smtClean="0">
                <a:cs typeface="Arial" pitchFamily="34" charset="0"/>
              </a:rPr>
            </a:br>
            <a:r>
              <a:rPr lang="en-US" altLang="es-ES" sz="2200" b="0" dirty="0" smtClean="0">
                <a:cs typeface="Arial" pitchFamily="34" charset="0"/>
              </a:rPr>
              <a:t>Recuperación de Instituciones Laborales(03-08)</a:t>
            </a:r>
            <a:endParaRPr lang="es-AR" sz="2200" b="0" dirty="0"/>
          </a:p>
        </p:txBody>
      </p:sp>
      <p:sp>
        <p:nvSpPr>
          <p:cNvPr id="4" name="2 Marcador de contenido"/>
          <p:cNvSpPr>
            <a:spLocks noGrp="1"/>
          </p:cNvSpPr>
          <p:nvPr>
            <p:ph idx="1"/>
          </p:nvPr>
        </p:nvSpPr>
        <p:spPr>
          <a:xfrm>
            <a:off x="395536" y="1196752"/>
            <a:ext cx="8804348" cy="5400600"/>
          </a:xfrm>
        </p:spPr>
        <p:txBody>
          <a:bodyPr>
            <a:noAutofit/>
          </a:bodyPr>
          <a:lstStyle/>
          <a:p>
            <a:pPr algn="just">
              <a:lnSpc>
                <a:spcPct val="110000"/>
              </a:lnSpc>
            </a:pPr>
            <a:r>
              <a:rPr lang="es-ES" sz="2200" b="1" dirty="0">
                <a:cs typeface="Arial" pitchFamily="34" charset="0"/>
              </a:rPr>
              <a:t>Inserción del tema en la agenda pública. </a:t>
            </a:r>
            <a:r>
              <a:rPr lang="es-ES" sz="2200" dirty="0">
                <a:cs typeface="Arial" pitchFamily="34" charset="0"/>
              </a:rPr>
              <a:t>Comunicación sistemática y Campaña de sensibilización: medios de comunicación, escuelas, sindicatos, cámaras y consultoría y debate en foros. </a:t>
            </a:r>
          </a:p>
          <a:p>
            <a:pPr algn="just">
              <a:lnSpc>
                <a:spcPct val="110000"/>
              </a:lnSpc>
            </a:pPr>
            <a:r>
              <a:rPr lang="en-US" altLang="es-ES" sz="2200" dirty="0" smtClean="0">
                <a:cs typeface="Arial" pitchFamily="34" charset="0"/>
              </a:rPr>
              <a:t> </a:t>
            </a:r>
            <a:r>
              <a:rPr lang="es-ES" altLang="es-ES" sz="2200" b="1" dirty="0" smtClean="0">
                <a:cs typeface="Arial" pitchFamily="34" charset="0"/>
              </a:rPr>
              <a:t>Promulgar un nuevo marco legal (para desmantelar las normas de flexibilidad del mercado de trabajo) </a:t>
            </a:r>
          </a:p>
          <a:p>
            <a:pPr algn="just">
              <a:lnSpc>
                <a:spcPct val="110000"/>
              </a:lnSpc>
            </a:pPr>
            <a:r>
              <a:rPr lang="es-ES" sz="2200" b="1" i="1" dirty="0" smtClean="0">
                <a:cs typeface="Arial" pitchFamily="34" charset="0"/>
              </a:rPr>
              <a:t>Plan Nacional de Regularización del Trabajo (PNRT), </a:t>
            </a:r>
            <a:r>
              <a:rPr lang="es-ES" sz="2200" b="1" dirty="0" smtClean="0">
                <a:cs typeface="Arial" pitchFamily="34" charset="0"/>
              </a:rPr>
              <a:t>destinado a la reinstalación de la inspección del trabajo </a:t>
            </a:r>
          </a:p>
          <a:p>
            <a:pPr algn="just">
              <a:lnSpc>
                <a:spcPct val="110000"/>
              </a:lnSpc>
            </a:pPr>
            <a:r>
              <a:rPr lang="en-US" sz="2200" b="1" i="1" dirty="0" err="1" smtClean="0">
                <a:cs typeface="Arial" pitchFamily="34" charset="0"/>
              </a:rPr>
              <a:t>Simplificación</a:t>
            </a:r>
            <a:r>
              <a:rPr lang="en-US" sz="2200" b="1" i="1" dirty="0" smtClean="0">
                <a:cs typeface="Arial" pitchFamily="34" charset="0"/>
              </a:rPr>
              <a:t> de procedimientos administrativos para la registración </a:t>
            </a:r>
            <a:r>
              <a:rPr lang="en-US" sz="2200" b="1" dirty="0" smtClean="0">
                <a:cs typeface="Arial" pitchFamily="34" charset="0"/>
              </a:rPr>
              <a:t>- </a:t>
            </a:r>
            <a:r>
              <a:rPr lang="en-US" altLang="es-ES" sz="2200" b="1" dirty="0" smtClean="0">
                <a:cs typeface="Arial" pitchFamily="34" charset="0"/>
              </a:rPr>
              <a:t>Programa MiSimplificación </a:t>
            </a:r>
            <a:r>
              <a:rPr lang="en-US" sz="2200" b="1" dirty="0">
                <a:cs typeface="Arial" pitchFamily="34" charset="0"/>
              </a:rPr>
              <a:t>(</a:t>
            </a:r>
            <a:r>
              <a:rPr lang="en-US" sz="2200" dirty="0">
                <a:cs typeface="Arial" pitchFamily="34" charset="0"/>
              </a:rPr>
              <a:t>sistema on</a:t>
            </a:r>
            <a:r>
              <a:rPr lang="en-US" altLang="es-ES" sz="2200" dirty="0">
                <a:cs typeface="Arial" pitchFamily="34" charset="0"/>
              </a:rPr>
              <a:t>line</a:t>
            </a:r>
            <a:r>
              <a:rPr lang="en-US" altLang="es-ES" sz="2200" b="1" dirty="0">
                <a:cs typeface="Arial" pitchFamily="34" charset="0"/>
              </a:rPr>
              <a:t>) </a:t>
            </a:r>
            <a:endParaRPr lang="en-US" sz="2200" b="1" dirty="0">
              <a:cs typeface="Arial" pitchFamily="34" charset="0"/>
            </a:endParaRPr>
          </a:p>
          <a:p>
            <a:pPr algn="just">
              <a:buFontTx/>
              <a:buChar char="•"/>
            </a:pPr>
            <a:r>
              <a:rPr lang="en-US" altLang="es-ES" sz="2200" b="1" dirty="0" smtClean="0">
                <a:cs typeface="Arial" pitchFamily="34" charset="0"/>
              </a:rPr>
              <a:t> </a:t>
            </a:r>
            <a:r>
              <a:rPr lang="en-US" altLang="es-ES" sz="2200" b="1" i="1" dirty="0" smtClean="0">
                <a:cs typeface="Arial" pitchFamily="34" charset="0"/>
              </a:rPr>
              <a:t>Reducción de costos de contratación (para nuevos empleados en PyME´s)</a:t>
            </a:r>
            <a:endParaRPr lang="en-US" altLang="es-ES" sz="2200" b="1" i="1" dirty="0">
              <a:cs typeface="Arial" pitchFamily="34" charset="0"/>
            </a:endParaRPr>
          </a:p>
          <a:p>
            <a:pPr algn="just">
              <a:buFontTx/>
              <a:buChar char="•"/>
            </a:pPr>
            <a:r>
              <a:rPr lang="en-US" altLang="es-ES" sz="2200" b="1" i="1" dirty="0" smtClean="0">
                <a:cs typeface="Arial" pitchFamily="34" charset="0"/>
              </a:rPr>
              <a:t> Reducción impositiva para empleadores de trabajadores domésticos</a:t>
            </a:r>
          </a:p>
          <a:p>
            <a:pPr algn="just">
              <a:buFontTx/>
              <a:buChar char="•"/>
            </a:pPr>
            <a:r>
              <a:rPr lang="en-US" altLang="es-ES" sz="2200" b="1" i="1" dirty="0" smtClean="0">
                <a:cs typeface="Arial" pitchFamily="34" charset="0"/>
              </a:rPr>
              <a:t> Promoción del diálogo social y la negociación colectiva</a:t>
            </a:r>
            <a:endParaRPr lang="en-US" altLang="es-ES" sz="2200" b="1" i="1" dirty="0">
              <a:cs typeface="Arial" pitchFamily="34" charset="0"/>
            </a:endParaRPr>
          </a:p>
          <a:p>
            <a:pPr algn="just">
              <a:lnSpc>
                <a:spcPct val="110000"/>
              </a:lnSpc>
              <a:buFontTx/>
              <a:buChar char="•"/>
            </a:pPr>
            <a:endParaRPr lang="en-US" sz="2000" dirty="0">
              <a:cs typeface="Arial" pitchFamily="34" charset="0"/>
            </a:endParaRPr>
          </a:p>
          <a:p>
            <a:pPr marL="0" indent="0" algn="just">
              <a:lnSpc>
                <a:spcPct val="110000"/>
              </a:lnSpc>
              <a:buNone/>
            </a:pPr>
            <a:endParaRPr lang="en-US" sz="2000" dirty="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0" y="116632"/>
            <a:ext cx="9902825" cy="864096"/>
          </a:xfrm>
        </p:spPr>
        <p:txBody>
          <a:bodyPr/>
          <a:lstStyle/>
          <a:p>
            <a:r>
              <a:rPr lang="en-US" altLang="es-ES" sz="2600" dirty="0" smtClean="0">
                <a:cs typeface="Arial" pitchFamily="34" charset="0"/>
              </a:rPr>
              <a:t>Herramientas para combatir la informalidad II: </a:t>
            </a:r>
            <a:r>
              <a:rPr lang="en-US" altLang="es-ES" dirty="0" smtClean="0">
                <a:cs typeface="Arial" pitchFamily="34" charset="0"/>
              </a:rPr>
              <a:t/>
            </a:r>
            <a:br>
              <a:rPr lang="en-US" altLang="es-ES" dirty="0" smtClean="0">
                <a:cs typeface="Arial" pitchFamily="34" charset="0"/>
              </a:rPr>
            </a:br>
            <a:r>
              <a:rPr lang="en-US" altLang="es-ES" dirty="0" smtClean="0">
                <a:cs typeface="Arial" pitchFamily="34" charset="0"/>
              </a:rPr>
              <a:t>Políticas anti-crisis de trabajo y empleo </a:t>
            </a:r>
            <a:r>
              <a:rPr lang="en-US" sz="2200" b="0" dirty="0" smtClean="0"/>
              <a:t>(08-11)</a:t>
            </a:r>
            <a:endParaRPr lang="es-AR" sz="2200" b="0" dirty="0"/>
          </a:p>
        </p:txBody>
      </p:sp>
      <p:sp>
        <p:nvSpPr>
          <p:cNvPr id="4" name="2 Marcador de contenido"/>
          <p:cNvSpPr>
            <a:spLocks noGrp="1"/>
          </p:cNvSpPr>
          <p:nvPr>
            <p:ph idx="1"/>
          </p:nvPr>
        </p:nvSpPr>
        <p:spPr>
          <a:xfrm>
            <a:off x="323528" y="1052736"/>
            <a:ext cx="8876356" cy="5184576"/>
          </a:xfrm>
        </p:spPr>
        <p:txBody>
          <a:bodyPr>
            <a:noAutofit/>
          </a:bodyPr>
          <a:lstStyle/>
          <a:p>
            <a:pPr marL="0" indent="0">
              <a:buNone/>
            </a:pPr>
            <a:r>
              <a:rPr lang="es-ES" sz="2200" b="1" i="1" dirty="0" smtClean="0">
                <a:cs typeface="Arial" charset="0"/>
              </a:rPr>
              <a:t>Dirigidas </a:t>
            </a:r>
            <a:r>
              <a:rPr lang="es-ES" sz="2200" b="1" i="1" dirty="0">
                <a:cs typeface="Arial" charset="0"/>
              </a:rPr>
              <a:t>a respaldar</a:t>
            </a:r>
            <a:r>
              <a:rPr lang="es-ES" sz="2200" b="1" i="1" dirty="0" smtClean="0">
                <a:solidFill>
                  <a:srgbClr val="FF0000"/>
                </a:solidFill>
                <a:cs typeface="Arial" charset="0"/>
              </a:rPr>
              <a:t> </a:t>
            </a:r>
            <a:r>
              <a:rPr lang="es-ES" sz="2200" b="1" i="1" dirty="0" smtClean="0">
                <a:cs typeface="Arial" charset="0"/>
              </a:rPr>
              <a:t>el </a:t>
            </a:r>
            <a:r>
              <a:rPr lang="es-ES" sz="2200" b="1" i="1" dirty="0">
                <a:cs typeface="Arial" charset="0"/>
              </a:rPr>
              <a:t>empleo formal y el ingreso durante la </a:t>
            </a:r>
            <a:r>
              <a:rPr lang="es-ES" sz="2200" b="1" i="1" dirty="0" smtClean="0">
                <a:cs typeface="Arial" charset="0"/>
              </a:rPr>
              <a:t>crisis</a:t>
            </a:r>
          </a:p>
          <a:p>
            <a:pPr>
              <a:lnSpc>
                <a:spcPct val="110000"/>
              </a:lnSpc>
            </a:pPr>
            <a:r>
              <a:rPr lang="es-ES" sz="2200" b="1" dirty="0" smtClean="0">
                <a:cs typeface="Arial" pitchFamily="34" charset="0"/>
              </a:rPr>
              <a:t>El </a:t>
            </a:r>
            <a:r>
              <a:rPr lang="es-ES" sz="2200" b="1" dirty="0">
                <a:cs typeface="Arial" pitchFamily="34" charset="0"/>
              </a:rPr>
              <a:t>uso de las instituciones para mantener el nivel de empleo </a:t>
            </a:r>
            <a:r>
              <a:rPr lang="en-US" sz="2200" b="1" dirty="0" smtClean="0">
                <a:cs typeface="Arial" pitchFamily="34" charset="0"/>
              </a:rPr>
              <a:t>:</a:t>
            </a:r>
          </a:p>
          <a:p>
            <a:pPr lvl="1">
              <a:lnSpc>
                <a:spcPct val="110000"/>
              </a:lnSpc>
              <a:buFontTx/>
              <a:buChar char="•"/>
            </a:pPr>
            <a:r>
              <a:rPr lang="en-US" sz="1800" dirty="0" smtClean="0">
                <a:cs typeface="Arial" pitchFamily="34" charset="0"/>
              </a:rPr>
              <a:t>“Procedimiento Preventivo de Crisis ” y Reconversión Productiva (REPRO) para las empresas afectadas por la crisis. </a:t>
            </a:r>
          </a:p>
          <a:p>
            <a:pPr lvl="1">
              <a:lnSpc>
                <a:spcPct val="110000"/>
              </a:lnSpc>
              <a:buFontTx/>
              <a:buChar char="•"/>
            </a:pPr>
            <a:r>
              <a:rPr lang="es-ES" sz="1800" b="1" i="1" dirty="0">
                <a:cs typeface="Arial" pitchFamily="34" charset="0"/>
              </a:rPr>
              <a:t>Ampliación </a:t>
            </a:r>
            <a:r>
              <a:rPr lang="es-ES" sz="1800" b="1" i="1" dirty="0" smtClean="0">
                <a:cs typeface="Arial" pitchFamily="34" charset="0"/>
              </a:rPr>
              <a:t>de la cobertura de  </a:t>
            </a:r>
            <a:r>
              <a:rPr lang="es-ES" sz="1800" b="1" i="1" dirty="0">
                <a:cs typeface="Arial" pitchFamily="34" charset="0"/>
              </a:rPr>
              <a:t>los programas de capacitación</a:t>
            </a:r>
            <a:r>
              <a:rPr lang="en-US" sz="1800" b="1" i="1" dirty="0" smtClean="0">
                <a:cs typeface="Arial" pitchFamily="34" charset="0"/>
              </a:rPr>
              <a:t>. </a:t>
            </a:r>
          </a:p>
          <a:p>
            <a:pPr marL="446088" lvl="1" indent="-180975">
              <a:lnSpc>
                <a:spcPct val="120000"/>
              </a:lnSpc>
              <a:buFontTx/>
              <a:buChar char="•"/>
            </a:pPr>
            <a:r>
              <a:rPr lang="es-ES" sz="1800" b="1" i="1" dirty="0" smtClean="0">
                <a:cs typeface="Arial" pitchFamily="34" charset="0"/>
              </a:rPr>
              <a:t>Reducción </a:t>
            </a:r>
            <a:r>
              <a:rPr lang="es-ES" sz="1800" b="1" i="1" dirty="0">
                <a:cs typeface="Arial" pitchFamily="34" charset="0"/>
              </a:rPr>
              <a:t>de los costos de contratación </a:t>
            </a:r>
            <a:r>
              <a:rPr lang="es-ES" sz="1800" dirty="0">
                <a:cs typeface="Arial" pitchFamily="34" charset="0"/>
              </a:rPr>
              <a:t>(con independencia </a:t>
            </a:r>
            <a:r>
              <a:rPr lang="es-ES" sz="1800" dirty="0" smtClean="0">
                <a:cs typeface="Arial" pitchFamily="34" charset="0"/>
              </a:rPr>
              <a:t>del </a:t>
            </a:r>
            <a:r>
              <a:rPr lang="es-ES" sz="1800" dirty="0">
                <a:cs typeface="Arial" pitchFamily="34" charset="0"/>
              </a:rPr>
              <a:t>tamaño de la empresa) para un determinado período de tiempo y en circunstancias </a:t>
            </a:r>
            <a:r>
              <a:rPr lang="es-ES" sz="1800" dirty="0" smtClean="0">
                <a:cs typeface="Arial" pitchFamily="34" charset="0"/>
              </a:rPr>
              <a:t>particulares.</a:t>
            </a:r>
          </a:p>
          <a:p>
            <a:pPr marL="446088" lvl="1" indent="-180975">
              <a:lnSpc>
                <a:spcPct val="120000"/>
              </a:lnSpc>
              <a:buFontTx/>
              <a:buChar char="•"/>
            </a:pPr>
            <a:r>
              <a:rPr lang="en-US" sz="2200" b="1" i="1" dirty="0" smtClean="0">
                <a:cs typeface="Arial" pitchFamily="34" charset="0"/>
              </a:rPr>
              <a:t>Preservar el nivel de </a:t>
            </a:r>
            <a:r>
              <a:rPr lang="en-US" sz="2200" b="1" i="1" dirty="0" err="1" smtClean="0">
                <a:cs typeface="Arial" pitchFamily="34" charset="0"/>
              </a:rPr>
              <a:t>ingresos</a:t>
            </a:r>
            <a:r>
              <a:rPr lang="en-US" sz="2200" b="1" i="1" dirty="0" smtClean="0">
                <a:cs typeface="Arial" pitchFamily="34" charset="0"/>
              </a:rPr>
              <a:t> via </a:t>
            </a:r>
            <a:r>
              <a:rPr lang="en-US" sz="2200" b="1" i="1" dirty="0" err="1" smtClean="0">
                <a:cs typeface="Arial" pitchFamily="34" charset="0"/>
              </a:rPr>
              <a:t>diálogo</a:t>
            </a:r>
            <a:r>
              <a:rPr lang="en-US" sz="2200" b="1" i="1" dirty="0" smtClean="0">
                <a:cs typeface="Arial" pitchFamily="34" charset="0"/>
              </a:rPr>
              <a:t> social </a:t>
            </a:r>
            <a:r>
              <a:rPr lang="en-US" sz="2200" b="1" dirty="0" smtClean="0">
                <a:cs typeface="Arial" pitchFamily="34" charset="0"/>
              </a:rPr>
              <a:t>:</a:t>
            </a:r>
          </a:p>
          <a:p>
            <a:pPr marL="542925" lvl="1" indent="-277813">
              <a:lnSpc>
                <a:spcPct val="110000"/>
              </a:lnSpc>
              <a:buFontTx/>
              <a:buChar char="•"/>
            </a:pPr>
            <a:r>
              <a:rPr lang="es-ES" sz="1800" dirty="0" smtClean="0">
                <a:cs typeface="Arial" pitchFamily="34" charset="0"/>
              </a:rPr>
              <a:t>Fortalecimiento de la negociación </a:t>
            </a:r>
            <a:r>
              <a:rPr lang="es-ES" sz="1800" dirty="0">
                <a:cs typeface="Arial" pitchFamily="34" charset="0"/>
              </a:rPr>
              <a:t>colectiva </a:t>
            </a:r>
            <a:endParaRPr lang="es-ES" sz="1800" dirty="0" smtClean="0">
              <a:cs typeface="Arial" pitchFamily="34" charset="0"/>
            </a:endParaRPr>
          </a:p>
          <a:p>
            <a:pPr marL="542925" lvl="1" indent="-277813">
              <a:lnSpc>
                <a:spcPct val="110000"/>
              </a:lnSpc>
              <a:buFontTx/>
              <a:buChar char="•"/>
            </a:pPr>
            <a:r>
              <a:rPr lang="en-US" sz="1800" dirty="0" smtClean="0">
                <a:cs typeface="Arial" pitchFamily="34" charset="0"/>
              </a:rPr>
              <a:t>Aumento del salario mínimo.</a:t>
            </a:r>
          </a:p>
          <a:p>
            <a:pPr marL="550862" lvl="1" indent="-285750">
              <a:lnSpc>
                <a:spcPct val="110000"/>
              </a:lnSpc>
              <a:buFont typeface="Arial" panose="020B0604020202020204" pitchFamily="34" charset="0"/>
              <a:buChar char="•"/>
            </a:pPr>
            <a:r>
              <a:rPr lang="es-ES" sz="2200" b="1" i="1" dirty="0" smtClean="0">
                <a:cs typeface="Arial" pitchFamily="34" charset="0"/>
              </a:rPr>
              <a:t>Programas universales de transferencia de ingresos </a:t>
            </a:r>
            <a:r>
              <a:rPr lang="es-ES" sz="1800" dirty="0" smtClean="0">
                <a:cs typeface="Arial" pitchFamily="34" charset="0"/>
              </a:rPr>
              <a:t>Aumento </a:t>
            </a:r>
            <a:r>
              <a:rPr lang="es-ES" sz="1800" dirty="0">
                <a:cs typeface="Arial" pitchFamily="34" charset="0"/>
              </a:rPr>
              <a:t>de </a:t>
            </a:r>
            <a:r>
              <a:rPr lang="es-ES" sz="1800" dirty="0" smtClean="0">
                <a:cs typeface="Arial" pitchFamily="34" charset="0"/>
              </a:rPr>
              <a:t>otros ingresos, pensiones</a:t>
            </a:r>
            <a:r>
              <a:rPr lang="es-ES" sz="1800" dirty="0">
                <a:cs typeface="Arial" pitchFamily="34" charset="0"/>
              </a:rPr>
              <a:t>, </a:t>
            </a:r>
            <a:r>
              <a:rPr lang="es-ES" sz="1800" dirty="0" smtClean="0">
                <a:cs typeface="Arial" pitchFamily="34" charset="0"/>
              </a:rPr>
              <a:t>programas </a:t>
            </a:r>
            <a:r>
              <a:rPr lang="es-ES" sz="1800" dirty="0">
                <a:cs typeface="Arial" pitchFamily="34" charset="0"/>
              </a:rPr>
              <a:t>y asignación universal por hijo</a:t>
            </a:r>
            <a:r>
              <a:rPr lang="en-US" sz="1800" dirty="0" smtClean="0">
                <a:cs typeface="Arial" pitchFamily="34" charset="0"/>
              </a:rPr>
              <a:t>. </a:t>
            </a:r>
          </a:p>
          <a:p>
            <a:pPr marL="0" indent="0">
              <a:buNone/>
            </a:pPr>
            <a:endParaRPr lang="en-US" sz="2200" dirty="0"/>
          </a:p>
        </p:txBody>
      </p:sp>
    </p:spTree>
    <p:extLst>
      <p:ext uri="{BB962C8B-B14F-4D97-AF65-F5344CB8AC3E}">
        <p14:creationId xmlns:p14="http://schemas.microsoft.com/office/powerpoint/2010/main" val="2226039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7" descr="Fondo_Base_A"/>
          <p:cNvPicPr>
            <a:picLocks noChangeAspect="1" noChangeArrowheads="1"/>
          </p:cNvPicPr>
          <p:nvPr/>
        </p:nvPicPr>
        <p:blipFill>
          <a:blip r:embed="rId3"/>
          <a:srcRect t="12621"/>
          <a:stretch>
            <a:fillRect/>
          </a:stretch>
        </p:blipFill>
        <p:spPr bwMode="auto">
          <a:xfrm>
            <a:off x="-1438275" y="0"/>
            <a:ext cx="11341100" cy="6858000"/>
          </a:xfrm>
          <a:prstGeom prst="rect">
            <a:avLst/>
          </a:prstGeom>
          <a:noFill/>
          <a:ln w="9525">
            <a:noFill/>
            <a:miter lim="800000"/>
            <a:headEnd/>
            <a:tailEnd/>
          </a:ln>
        </p:spPr>
      </p:pic>
      <p:sp>
        <p:nvSpPr>
          <p:cNvPr id="6" name="Rectangle 20"/>
          <p:cNvSpPr>
            <a:spLocks noChangeArrowheads="1"/>
          </p:cNvSpPr>
          <p:nvPr/>
        </p:nvSpPr>
        <p:spPr bwMode="auto">
          <a:xfrm>
            <a:off x="9599613" y="0"/>
            <a:ext cx="306387" cy="6864350"/>
          </a:xfrm>
          <a:prstGeom prst="rect">
            <a:avLst/>
          </a:prstGeom>
          <a:solidFill>
            <a:srgbClr val="01B9F3"/>
          </a:solidFill>
          <a:ln w="0">
            <a:noFill/>
            <a:miter lim="800000"/>
            <a:headEnd/>
            <a:tailEnd/>
          </a:ln>
          <a:effectLst/>
        </p:spPr>
        <p:txBody>
          <a:bodyPr wrap="none" anchor="ctr"/>
          <a:lstStyle/>
          <a:p>
            <a:pPr>
              <a:defRPr/>
            </a:pPr>
            <a:endParaRPr lang="es-ES_tradnl" dirty="0">
              <a:latin typeface="Times New Roman" charset="0"/>
              <a:ea typeface="+mn-ea"/>
            </a:endParaRPr>
          </a:p>
        </p:txBody>
      </p:sp>
      <p:graphicFrame>
        <p:nvGraphicFramePr>
          <p:cNvPr id="4" name="3 Diagrama"/>
          <p:cNvGraphicFramePr/>
          <p:nvPr>
            <p:extLst>
              <p:ext uri="{D42A27DB-BD31-4B8C-83A1-F6EECF244321}">
                <p14:modId xmlns:p14="http://schemas.microsoft.com/office/powerpoint/2010/main" val="2428901476"/>
              </p:ext>
            </p:extLst>
          </p:nvPr>
        </p:nvGraphicFramePr>
        <p:xfrm>
          <a:off x="630932" y="332656"/>
          <a:ext cx="8712968" cy="6415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32087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0" y="110225"/>
            <a:ext cx="9415908" cy="864096"/>
          </a:xfrm>
        </p:spPr>
        <p:txBody>
          <a:bodyPr/>
          <a:lstStyle/>
          <a:p>
            <a:r>
              <a:rPr lang="en-US" sz="3200" dirty="0" smtClean="0"/>
              <a:t>Comentarios Finales</a:t>
            </a:r>
            <a:endParaRPr lang="es-AR" sz="3200" dirty="0"/>
          </a:p>
        </p:txBody>
      </p:sp>
      <p:sp>
        <p:nvSpPr>
          <p:cNvPr id="4" name="2 Marcador de contenido"/>
          <p:cNvSpPr>
            <a:spLocks noGrp="1"/>
          </p:cNvSpPr>
          <p:nvPr>
            <p:ph idx="1"/>
          </p:nvPr>
        </p:nvSpPr>
        <p:spPr>
          <a:xfrm>
            <a:off x="270892" y="980728"/>
            <a:ext cx="9145016" cy="5661248"/>
          </a:xfrm>
        </p:spPr>
        <p:txBody>
          <a:bodyPr>
            <a:noAutofit/>
          </a:bodyPr>
          <a:lstStyle/>
          <a:p>
            <a:pPr lvl="0" algn="just">
              <a:spcBef>
                <a:spcPts val="600"/>
              </a:spcBef>
            </a:pPr>
            <a:r>
              <a:rPr lang="es-ES" sz="2000" dirty="0" smtClean="0"/>
              <a:t>Dado el alcance multidimensional de la informalidad, no hay sólo una política para la reducción de la informalidad. Se requieren políticas coordinadas que integren el modelo macroeconómico con las políticas laborales y de empleo;</a:t>
            </a:r>
          </a:p>
          <a:p>
            <a:pPr marL="0" lvl="0" indent="0" algn="just">
              <a:spcBef>
                <a:spcPts val="600"/>
              </a:spcBef>
              <a:buNone/>
            </a:pPr>
            <a:endParaRPr lang="es-ES" sz="2000" dirty="0" smtClean="0"/>
          </a:p>
          <a:p>
            <a:pPr lvl="0" algn="just">
              <a:spcBef>
                <a:spcPts val="600"/>
              </a:spcBef>
            </a:pPr>
            <a:r>
              <a:rPr lang="es-MX" sz="2000" dirty="0" smtClean="0"/>
              <a:t>Exige constante adaptación de políticas de acuerdo a los contextos socioeconómicos. </a:t>
            </a:r>
          </a:p>
          <a:p>
            <a:pPr marL="0" lvl="0" indent="0" algn="just">
              <a:spcBef>
                <a:spcPts val="600"/>
              </a:spcBef>
              <a:buNone/>
            </a:pPr>
            <a:endParaRPr lang="es-MX" sz="2000" dirty="0" smtClean="0"/>
          </a:p>
          <a:p>
            <a:pPr lvl="0" algn="just">
              <a:spcBef>
                <a:spcPts val="600"/>
              </a:spcBef>
            </a:pPr>
            <a:r>
              <a:rPr lang="es-MX" sz="2000" dirty="0" smtClean="0"/>
              <a:t>La evaluación de las políticas aplicadas permite adaptaciones / mejoras o formulación de nuevas políticas.</a:t>
            </a:r>
            <a:r>
              <a:rPr lang="es-ES" sz="2000" dirty="0"/>
              <a:t> El papel de la "inteligencia" como una herramienta central de la inspección del trabajo. Los nuevos sistemas de tecnología de la información, cualitativos y estudios econométricos contribuyen a mejorar la eficacia de la inspección del </a:t>
            </a:r>
            <a:r>
              <a:rPr lang="es-ES" sz="2000" dirty="0" smtClean="0"/>
              <a:t>trabajo</a:t>
            </a:r>
          </a:p>
          <a:p>
            <a:pPr marL="0" lvl="0" indent="0" algn="just">
              <a:spcBef>
                <a:spcPts val="600"/>
              </a:spcBef>
              <a:buNone/>
            </a:pPr>
            <a:endParaRPr lang="es-ES" sz="2000" dirty="0" smtClean="0"/>
          </a:p>
          <a:p>
            <a:pPr algn="just"/>
            <a:r>
              <a:rPr lang="es-ES" sz="2000" dirty="0" smtClean="0"/>
              <a:t>Nuevos enfoques resultan necesarios para hacer frente al incremento de nuevas formas de informalidad, especialmente cuando se trata de la subcontratación y o cadenas globales de valor. La </a:t>
            </a:r>
            <a:r>
              <a:rPr lang="es-ES" sz="2000" dirty="0"/>
              <a:t>coordinación </a:t>
            </a:r>
            <a:r>
              <a:rPr lang="es-ES" sz="2000" dirty="0" smtClean="0"/>
              <a:t>y consistencia entre políticas y áreas de </a:t>
            </a:r>
            <a:r>
              <a:rPr lang="es-ES" sz="2000" dirty="0"/>
              <a:t>gobierno es esencial. </a:t>
            </a:r>
          </a:p>
          <a:p>
            <a:pPr marL="0" indent="0" algn="ctr">
              <a:buNone/>
            </a:pPr>
            <a:r>
              <a:rPr lang="es-ES" sz="1600" dirty="0" smtClean="0"/>
              <a:t/>
            </a:r>
            <a:br>
              <a:rPr lang="es-ES" sz="1600" dirty="0" smtClean="0"/>
            </a:b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a:xfrm>
            <a:off x="271463" y="1268412"/>
            <a:ext cx="9072437" cy="4824883"/>
          </a:xfrm>
        </p:spPr>
        <p:txBody>
          <a:bodyPr/>
          <a:lstStyle/>
          <a:p>
            <a:r>
              <a:rPr lang="es-ES" sz="1800" dirty="0"/>
              <a:t>Hemos aprendido que la política de reducción de costos laborales tradicional podría ser efectiva:</a:t>
            </a:r>
            <a:br>
              <a:rPr lang="es-ES" sz="1800" dirty="0"/>
            </a:br>
            <a:r>
              <a:rPr lang="es-ES" sz="1800" dirty="0"/>
              <a:t>	* en determinadas circunstancias (crisis, </a:t>
            </a:r>
            <a:r>
              <a:rPr lang="es-ES" sz="1800" dirty="0" err="1"/>
              <a:t>etc</a:t>
            </a:r>
            <a:r>
              <a:rPr lang="es-ES" sz="1800" dirty="0"/>
              <a:t>) </a:t>
            </a:r>
          </a:p>
          <a:p>
            <a:pPr lvl="1"/>
            <a:r>
              <a:rPr lang="es-ES" sz="1800" dirty="0"/>
              <a:t>	* </a:t>
            </a:r>
            <a:r>
              <a:rPr lang="es-ES" sz="1800" dirty="0" smtClean="0"/>
              <a:t>centrada </a:t>
            </a:r>
            <a:r>
              <a:rPr lang="es-ES" sz="1800" dirty="0"/>
              <a:t>en el tipo específico de empresas (es decir: las PYME), </a:t>
            </a:r>
            <a:br>
              <a:rPr lang="es-ES" sz="1800" dirty="0"/>
            </a:br>
            <a:r>
              <a:rPr lang="es-ES" sz="1800" dirty="0"/>
              <a:t>	* durante un cierto período de tiempo. </a:t>
            </a:r>
            <a:endParaRPr lang="es-ES" sz="1800" dirty="0" smtClean="0"/>
          </a:p>
          <a:p>
            <a:pPr lvl="1"/>
            <a:endParaRPr lang="es-ES" sz="1800" dirty="0"/>
          </a:p>
          <a:p>
            <a:r>
              <a:rPr lang="es-ES" sz="1800" dirty="0"/>
              <a:t>El nuevo esquema de políticas desde su concepción combina los incentivos para aumentar el empleo formal con sanciones a las empresas que no cumplan con la ley. </a:t>
            </a:r>
          </a:p>
          <a:p>
            <a:pPr algn="just"/>
            <a:endParaRPr lang="es-ES" sz="1800" dirty="0" smtClean="0"/>
          </a:p>
          <a:p>
            <a:pPr marL="0" indent="0" algn="ctr">
              <a:buNone/>
            </a:pPr>
            <a:r>
              <a:rPr lang="es-ES" sz="2400" dirty="0" smtClean="0"/>
              <a:t>El </a:t>
            </a:r>
            <a:r>
              <a:rPr lang="es-ES" sz="2400" dirty="0"/>
              <a:t>valor más importante para diseñar políticas para reducir la informalidad es sostener los principios y derechos fundamentales en el trabajo para todos</a:t>
            </a:r>
            <a:r>
              <a:rPr lang="es-ES" sz="2400" dirty="0" smtClean="0"/>
              <a:t>.</a:t>
            </a:r>
          </a:p>
          <a:p>
            <a:pPr marL="0" indent="0" algn="ctr">
              <a:buNone/>
            </a:pPr>
            <a:endParaRPr lang="es-ES" sz="2400" dirty="0"/>
          </a:p>
          <a:p>
            <a:pPr marL="0" indent="0" algn="ctr">
              <a:buNone/>
            </a:pPr>
            <a:r>
              <a:rPr lang="es-ES" sz="2400" dirty="0" smtClean="0"/>
              <a:t>“El trabajo es la llave de la igualdad” </a:t>
            </a:r>
            <a:endParaRPr lang="en-US" sz="2400" dirty="0"/>
          </a:p>
          <a:p>
            <a:endParaRPr lang="es-AR" sz="3200" dirty="0"/>
          </a:p>
        </p:txBody>
      </p:sp>
      <p:sp>
        <p:nvSpPr>
          <p:cNvPr id="3" name="Título 2"/>
          <p:cNvSpPr>
            <a:spLocks noGrp="1"/>
          </p:cNvSpPr>
          <p:nvPr>
            <p:ph type="ctrTitle"/>
          </p:nvPr>
        </p:nvSpPr>
        <p:spPr/>
        <p:txBody>
          <a:bodyPr/>
          <a:lstStyle/>
          <a:p>
            <a:r>
              <a:rPr lang="es-AR" sz="3200" dirty="0"/>
              <a:t>Comentarios Finales</a:t>
            </a:r>
          </a:p>
        </p:txBody>
      </p:sp>
    </p:spTree>
    <p:extLst>
      <p:ext uri="{BB962C8B-B14F-4D97-AF65-F5344CB8AC3E}">
        <p14:creationId xmlns:p14="http://schemas.microsoft.com/office/powerpoint/2010/main" val="3103958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ángulo 19"/>
          <p:cNvSpPr>
            <a:spLocks noChangeArrowheads="1"/>
          </p:cNvSpPr>
          <p:nvPr/>
        </p:nvSpPr>
        <p:spPr bwMode="auto">
          <a:xfrm>
            <a:off x="0" y="0"/>
            <a:ext cx="9902825" cy="6858000"/>
          </a:xfrm>
          <a:prstGeom prst="rect">
            <a:avLst/>
          </a:prstGeom>
          <a:solidFill>
            <a:schemeClr val="bg1"/>
          </a:solidFill>
          <a:ln w="0">
            <a:noFill/>
            <a:round/>
            <a:headEnd/>
            <a:tailEnd/>
          </a:ln>
        </p:spPr>
        <p:txBody>
          <a:bodyPr wrap="none" anchor="ctr"/>
          <a:lstStyle/>
          <a:p>
            <a:endParaRPr lang="es-ES_tradnl"/>
          </a:p>
        </p:txBody>
      </p:sp>
      <p:pic>
        <p:nvPicPr>
          <p:cNvPr id="54285" name="Picture 13" descr="escudo-COLOR"/>
          <p:cNvPicPr>
            <a:picLocks noChangeAspect="1" noChangeArrowheads="1"/>
          </p:cNvPicPr>
          <p:nvPr/>
        </p:nvPicPr>
        <p:blipFill>
          <a:blip r:embed="rId3"/>
          <a:srcRect/>
          <a:stretch>
            <a:fillRect/>
          </a:stretch>
        </p:blipFill>
        <p:spPr bwMode="auto">
          <a:xfrm>
            <a:off x="2589213" y="1752600"/>
            <a:ext cx="3475037" cy="1449388"/>
          </a:xfrm>
          <a:prstGeom prst="rect">
            <a:avLst/>
          </a:prstGeom>
          <a:noFill/>
          <a:ln w="9525">
            <a:noFill/>
            <a:miter lim="800000"/>
            <a:headEnd/>
            <a:tailEnd/>
          </a:ln>
        </p:spPr>
      </p:pic>
      <p:sp>
        <p:nvSpPr>
          <p:cNvPr id="54286" name="Text Box 14"/>
          <p:cNvSpPr txBox="1">
            <a:spLocks noChangeArrowheads="1"/>
          </p:cNvSpPr>
          <p:nvPr/>
        </p:nvSpPr>
        <p:spPr bwMode="auto">
          <a:xfrm>
            <a:off x="2589213" y="3586163"/>
            <a:ext cx="3717925" cy="2060575"/>
          </a:xfrm>
          <a:prstGeom prst="rect">
            <a:avLst/>
          </a:prstGeom>
          <a:noFill/>
          <a:ln w="0">
            <a:noFill/>
            <a:miter lim="800000"/>
            <a:headEnd/>
            <a:tailEnd/>
          </a:ln>
        </p:spPr>
        <p:txBody>
          <a:bodyPr anchor="ctr">
            <a:spAutoFit/>
          </a:bodyPr>
          <a:lstStyle/>
          <a:p>
            <a:r>
              <a:rPr lang="en-US" sz="1600" b="1" baseline="0">
                <a:solidFill>
                  <a:srgbClr val="005880"/>
                </a:solidFill>
                <a:latin typeface="Arial" charset="0"/>
              </a:rPr>
              <a:t>Subsecretaria de Programación Técnica y Estuios Laborales</a:t>
            </a:r>
            <a:endParaRPr lang="en-US" sz="1600" baseline="0">
              <a:solidFill>
                <a:srgbClr val="005880"/>
              </a:solidFill>
              <a:latin typeface="Arial" charset="0"/>
            </a:endParaRPr>
          </a:p>
          <a:p>
            <a:endParaRPr lang="en-US" sz="1600" baseline="0">
              <a:solidFill>
                <a:srgbClr val="005880"/>
              </a:solidFill>
              <a:latin typeface="Arial" charset="0"/>
            </a:endParaRPr>
          </a:p>
          <a:p>
            <a:r>
              <a:rPr lang="en-US" sz="1600" baseline="0">
                <a:solidFill>
                  <a:srgbClr val="005880"/>
                </a:solidFill>
                <a:latin typeface="Arial" charset="0"/>
              </a:rPr>
              <a:t>011-4310-6264</a:t>
            </a:r>
          </a:p>
          <a:p>
            <a:r>
              <a:rPr lang="en-US" sz="1600" baseline="0">
                <a:solidFill>
                  <a:srgbClr val="005880"/>
                </a:solidFill>
                <a:latin typeface="Arial" charset="0"/>
              </a:rPr>
              <a:t>sptyel@trabajo.gob.ar</a:t>
            </a:r>
          </a:p>
          <a:p>
            <a:endParaRPr lang="en-US" sz="1600" baseline="0">
              <a:solidFill>
                <a:srgbClr val="005880"/>
              </a:solidFill>
              <a:latin typeface="Arial" charset="0"/>
            </a:endParaRPr>
          </a:p>
          <a:p>
            <a:endParaRPr lang="en-US" sz="1600" baseline="0">
              <a:solidFill>
                <a:srgbClr val="005880"/>
              </a:solidFill>
              <a:latin typeface="Arial" charset="0"/>
            </a:endParaRPr>
          </a:p>
          <a:p>
            <a:endParaRPr lang="es-ES_tradnl" sz="1600" baseline="0">
              <a:solidFill>
                <a:srgbClr val="005880"/>
              </a:solidFill>
              <a:latin typeface="Arial" charset="0"/>
            </a:endParaRPr>
          </a:p>
        </p:txBody>
      </p:sp>
      <p:pic>
        <p:nvPicPr>
          <p:cNvPr id="10245" name="Imagen 13" descr="pie.png"/>
          <p:cNvPicPr>
            <a:picLocks noChangeAspect="1"/>
          </p:cNvPicPr>
          <p:nvPr/>
        </p:nvPicPr>
        <p:blipFill>
          <a:blip r:embed="rId4"/>
          <a:srcRect/>
          <a:stretch>
            <a:fillRect/>
          </a:stretch>
        </p:blipFill>
        <p:spPr bwMode="auto">
          <a:xfrm>
            <a:off x="6573838" y="5562600"/>
            <a:ext cx="3328987" cy="517525"/>
          </a:xfrm>
          <a:prstGeom prst="rect">
            <a:avLst/>
          </a:prstGeom>
          <a:noFill/>
          <a:ln w="9525">
            <a:noFill/>
            <a:miter lim="800000"/>
            <a:headEnd/>
            <a:tailEnd/>
          </a:ln>
        </p:spPr>
      </p:pic>
      <p:sp>
        <p:nvSpPr>
          <p:cNvPr id="10246" name="Rectangle 20"/>
          <p:cNvSpPr>
            <a:spLocks noChangeArrowheads="1"/>
          </p:cNvSpPr>
          <p:nvPr/>
        </p:nvSpPr>
        <p:spPr bwMode="auto">
          <a:xfrm>
            <a:off x="9599613" y="0"/>
            <a:ext cx="306387" cy="6864350"/>
          </a:xfrm>
          <a:prstGeom prst="rect">
            <a:avLst/>
          </a:prstGeom>
          <a:solidFill>
            <a:srgbClr val="01B9F3"/>
          </a:solidFill>
          <a:ln w="0">
            <a:noFill/>
            <a:miter lim="800000"/>
            <a:headEnd/>
            <a:tailEnd/>
          </a:ln>
        </p:spPr>
        <p:txBody>
          <a:bodyPr wrap="none" anchor="ctr"/>
          <a:lstStyle/>
          <a:p>
            <a:endParaRPr lang="es-ES_tradnl"/>
          </a:p>
        </p:txBody>
      </p:sp>
      <p:pic>
        <p:nvPicPr>
          <p:cNvPr id="10247" name="Picture 37" descr="Fondo_Base_A"/>
          <p:cNvPicPr>
            <a:picLocks noChangeAspect="1" noChangeArrowheads="1"/>
          </p:cNvPicPr>
          <p:nvPr/>
        </p:nvPicPr>
        <p:blipFill>
          <a:blip r:embed="rId5"/>
          <a:srcRect t="12621"/>
          <a:stretch>
            <a:fillRect/>
          </a:stretch>
        </p:blipFill>
        <p:spPr bwMode="auto">
          <a:xfrm>
            <a:off x="-1144588" y="0"/>
            <a:ext cx="11341101" cy="685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4285"/>
                                        </p:tgtEl>
                                        <p:attrNameLst>
                                          <p:attrName>style.visibility</p:attrName>
                                        </p:attrNameLst>
                                      </p:cBhvr>
                                      <p:to>
                                        <p:strVal val="visible"/>
                                      </p:to>
                                    </p:set>
                                    <p:animEffect transition="in" filter="dissolve">
                                      <p:cBhvr>
                                        <p:cTn id="7" dur="500"/>
                                        <p:tgtEl>
                                          <p:spTgt spid="5428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4286"/>
                                        </p:tgtEl>
                                        <p:attrNameLst>
                                          <p:attrName>style.visibility</p:attrName>
                                        </p:attrNameLst>
                                      </p:cBhvr>
                                      <p:to>
                                        <p:strVal val="visible"/>
                                      </p:to>
                                    </p:set>
                                    <p:animEffect transition="in" filter="dissolve">
                                      <p:cBhvr>
                                        <p:cTn id="11" dur="500"/>
                                        <p:tgtEl>
                                          <p:spTgt spid="54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342900" y="80963"/>
            <a:ext cx="9482560" cy="1331912"/>
          </a:xfrm>
        </p:spPr>
        <p:txBody>
          <a:bodyPr/>
          <a:lstStyle/>
          <a:p>
            <a:r>
              <a:rPr lang="es-MX" sz="4000" dirty="0" smtClean="0">
                <a:solidFill>
                  <a:schemeClr val="bg1"/>
                </a:solidFill>
              </a:rPr>
              <a:t>Objetivo de la presentación</a:t>
            </a:r>
            <a:endParaRPr lang="es-ES" sz="4000" dirty="0">
              <a:solidFill>
                <a:schemeClr val="bg1"/>
              </a:solidFill>
            </a:endParaRPr>
          </a:p>
        </p:txBody>
      </p:sp>
      <p:sp>
        <p:nvSpPr>
          <p:cNvPr id="6" name="5 Marcador de contenido"/>
          <p:cNvSpPr>
            <a:spLocks noGrp="1"/>
          </p:cNvSpPr>
          <p:nvPr>
            <p:ph idx="1"/>
          </p:nvPr>
        </p:nvSpPr>
        <p:spPr>
          <a:xfrm>
            <a:off x="271463" y="1268412"/>
            <a:ext cx="9072562" cy="4752875"/>
          </a:xfrm>
          <a:noFill/>
          <a:ln w="9525">
            <a:noFill/>
            <a:miter lim="800000"/>
            <a:headEnd/>
            <a:tailEnd/>
          </a:ln>
        </p:spPr>
        <p:txBody>
          <a:bodyPr vert="horz" wrap="square" lIns="360000" tIns="45720" rIns="360000" bIns="45720" numCol="1" anchor="t" anchorCtr="0" compatLnSpc="1">
            <a:prstTxWarp prst="textNoShape">
              <a:avLst/>
            </a:prstTxWarp>
          </a:bodyPr>
          <a:lstStyle/>
          <a:p>
            <a:pPr algn="just" eaLnBrk="1" hangingPunct="1">
              <a:lnSpc>
                <a:spcPct val="150000"/>
              </a:lnSpc>
              <a:spcAft>
                <a:spcPts val="1200"/>
              </a:spcAft>
            </a:pPr>
            <a:r>
              <a:rPr lang="es-MX" sz="3200" dirty="0">
                <a:ea typeface="ＭＳ Ｐゴシック" pitchFamily="34" charset="-128"/>
              </a:rPr>
              <a:t> </a:t>
            </a:r>
            <a:r>
              <a:rPr lang="es-MX" sz="3200" dirty="0" smtClean="0">
                <a:ea typeface="ＭＳ Ｐゴシック" pitchFamily="34" charset="-128"/>
              </a:rPr>
              <a:t>Analizar las políticas aplicadas en la Argentina a partir de la Resolución 204/2015 sobre Informalidad </a:t>
            </a:r>
          </a:p>
          <a:p>
            <a:pPr algn="just" eaLnBrk="1" hangingPunct="1">
              <a:lnSpc>
                <a:spcPct val="150000"/>
              </a:lnSpc>
              <a:spcAft>
                <a:spcPts val="1200"/>
              </a:spcAft>
            </a:pPr>
            <a:r>
              <a:rPr lang="es-MX" sz="3200" dirty="0" smtClean="0">
                <a:ea typeface="ＭＳ Ｐゴシック" pitchFamily="34" charset="-128"/>
              </a:rPr>
              <a:t> Algunas reflexiones finales </a:t>
            </a:r>
            <a:endParaRPr lang="es-MX" sz="3200" dirty="0">
              <a:ea typeface="ＭＳ Ｐゴシック" pitchFamily="34" charset="-128"/>
            </a:endParaRPr>
          </a:p>
        </p:txBody>
      </p:sp>
    </p:spTree>
    <p:extLst>
      <p:ext uri="{BB962C8B-B14F-4D97-AF65-F5344CB8AC3E}">
        <p14:creationId xmlns:p14="http://schemas.microsoft.com/office/powerpoint/2010/main" val="300525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02940" y="80963"/>
            <a:ext cx="9122520" cy="1331912"/>
          </a:xfrm>
        </p:spPr>
        <p:txBody>
          <a:bodyPr/>
          <a:lstStyle/>
          <a:p>
            <a:r>
              <a:rPr lang="es-AR" sz="3600" dirty="0" smtClean="0">
                <a:solidFill>
                  <a:schemeClr val="bg1"/>
                </a:solidFill>
              </a:rPr>
              <a:t>Los avances de la Resolución </a:t>
            </a:r>
            <a:endParaRPr lang="es-AR" sz="3600" dirty="0">
              <a:solidFill>
                <a:schemeClr val="bg1"/>
              </a:solidFill>
            </a:endParaRPr>
          </a:p>
        </p:txBody>
      </p:sp>
      <p:sp>
        <p:nvSpPr>
          <p:cNvPr id="3" name="Marcador de contenido 2"/>
          <p:cNvSpPr>
            <a:spLocks noGrp="1"/>
          </p:cNvSpPr>
          <p:nvPr>
            <p:ph idx="1"/>
          </p:nvPr>
        </p:nvSpPr>
        <p:spPr/>
        <p:txBody>
          <a:bodyPr/>
          <a:lstStyle/>
          <a:p>
            <a:pPr>
              <a:buFont typeface="Arial" panose="020B0604020202020204" pitchFamily="34" charset="0"/>
              <a:buChar char="•"/>
            </a:pPr>
            <a:r>
              <a:rPr lang="es-AR" sz="3200" dirty="0" smtClean="0"/>
              <a:t> Constituir un cuerpo consensuado de objetivos, procesos y mecanismos tendientes a  facilitar el pasaje hacia la formalidad de empresas y trabajadores</a:t>
            </a:r>
          </a:p>
          <a:p>
            <a:pPr>
              <a:buFont typeface="Arial" panose="020B0604020202020204" pitchFamily="34" charset="0"/>
              <a:buChar char="•"/>
            </a:pPr>
            <a:r>
              <a:rPr lang="es-AR" sz="3200" dirty="0" smtClean="0"/>
              <a:t> Establecer un consenso en torno a la definición, pero también en relación a  la pérdida de derechos asociados la informalidad</a:t>
            </a:r>
          </a:p>
          <a:p>
            <a:pPr>
              <a:buFont typeface="Arial" panose="020B0604020202020204" pitchFamily="34" charset="0"/>
              <a:buChar char="•"/>
            </a:pPr>
            <a:r>
              <a:rPr lang="es-AR" sz="3200" dirty="0" smtClean="0"/>
              <a:t>Reconocimiento a la </a:t>
            </a:r>
            <a:r>
              <a:rPr lang="es-AR" sz="3200" dirty="0" err="1" smtClean="0"/>
              <a:t>multicausalidad</a:t>
            </a:r>
            <a:r>
              <a:rPr lang="es-AR" sz="3200" dirty="0" smtClean="0"/>
              <a:t> y heterogeneidad de la informalida</a:t>
            </a:r>
            <a:r>
              <a:rPr lang="es-AR" sz="3200" dirty="0"/>
              <a:t>d</a:t>
            </a:r>
            <a:endParaRPr lang="es-AR" sz="3200" dirty="0" smtClean="0"/>
          </a:p>
          <a:p>
            <a:pPr>
              <a:buFont typeface="Arial" panose="020B0604020202020204" pitchFamily="34" charset="0"/>
              <a:buChar char="•"/>
            </a:pPr>
            <a:endParaRPr lang="es-AR" sz="3200" dirty="0"/>
          </a:p>
        </p:txBody>
      </p:sp>
    </p:spTree>
    <p:extLst>
      <p:ext uri="{BB962C8B-B14F-4D97-AF65-F5344CB8AC3E}">
        <p14:creationId xmlns:p14="http://schemas.microsoft.com/office/powerpoint/2010/main" val="592852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3 Marcador de contenido"/>
          <p:cNvGraphicFramePr>
            <a:graphicFrameLocks noGrp="1"/>
          </p:cNvGraphicFramePr>
          <p:nvPr>
            <p:ph idx="1"/>
            <p:extLst>
              <p:ext uri="{D42A27DB-BD31-4B8C-83A1-F6EECF244321}">
                <p14:modId xmlns:p14="http://schemas.microsoft.com/office/powerpoint/2010/main" val="543800363"/>
              </p:ext>
            </p:extLst>
          </p:nvPr>
        </p:nvGraphicFramePr>
        <p:xfrm>
          <a:off x="0" y="1412776"/>
          <a:ext cx="9775948"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ítulo 2"/>
          <p:cNvSpPr>
            <a:spLocks noGrp="1"/>
          </p:cNvSpPr>
          <p:nvPr>
            <p:ph type="title"/>
          </p:nvPr>
        </p:nvSpPr>
        <p:spPr>
          <a:xfrm>
            <a:off x="414908" y="80963"/>
            <a:ext cx="9410552" cy="1331912"/>
          </a:xfrm>
        </p:spPr>
        <p:txBody>
          <a:bodyPr/>
          <a:lstStyle/>
          <a:p>
            <a:pPr algn="ctr"/>
            <a:r>
              <a:rPr lang="es-AR" sz="3600" dirty="0" smtClean="0">
                <a:solidFill>
                  <a:schemeClr val="bg1"/>
                </a:solidFill>
              </a:rPr>
              <a:t>El trabajo informal y su </a:t>
            </a:r>
            <a:r>
              <a:rPr lang="es-AR" sz="3600" dirty="0" err="1" smtClean="0">
                <a:solidFill>
                  <a:schemeClr val="bg1"/>
                </a:solidFill>
              </a:rPr>
              <a:t>heterogenidad</a:t>
            </a:r>
            <a:r>
              <a:rPr lang="es-AR" sz="3600" dirty="0" smtClean="0">
                <a:solidFill>
                  <a:schemeClr val="bg1"/>
                </a:solidFill>
              </a:rPr>
              <a:t> </a:t>
            </a:r>
            <a:endParaRPr lang="es-AR" sz="3600" dirty="0">
              <a:solidFill>
                <a:schemeClr val="bg1"/>
              </a:solidFill>
            </a:endParaRPr>
          </a:p>
        </p:txBody>
      </p:sp>
    </p:spTree>
    <p:extLst>
      <p:ext uri="{BB962C8B-B14F-4D97-AF65-F5344CB8AC3E}">
        <p14:creationId xmlns:p14="http://schemas.microsoft.com/office/powerpoint/2010/main" val="83347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2 Título"/>
          <p:cNvSpPr>
            <a:spLocks noGrp="1"/>
          </p:cNvSpPr>
          <p:nvPr>
            <p:ph type="ctrTitle"/>
          </p:nvPr>
        </p:nvSpPr>
        <p:spPr bwMode="auto">
          <a:xfrm>
            <a:off x="0" y="260648"/>
            <a:ext cx="9902825" cy="863873"/>
          </a:xfrm>
          <a:noFill/>
          <a:ln>
            <a:miter lim="800000"/>
            <a:headEnd/>
            <a:tailEnd/>
          </a:ln>
        </p:spPr>
        <p:txBody>
          <a:bodyPr vert="horz" wrap="square" lIns="91440" tIns="45720" rIns="91440" bIns="45720" numCol="1" anchor="t" anchorCtr="0" compatLnSpc="1">
            <a:prstTxWarp prst="textNoShape">
              <a:avLst/>
            </a:prstTxWarp>
          </a:bodyPr>
          <a:lstStyle/>
          <a:p>
            <a:r>
              <a:rPr lang="en-US" sz="2600" dirty="0" smtClean="0"/>
              <a:t>Estructura del empleo informal</a:t>
            </a:r>
            <a:endParaRPr lang="es-AR" sz="2600" dirty="0" smtClean="0">
              <a:ea typeface="ＭＳ Ｐゴシック" pitchFamily="34"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8777" y="1124744"/>
            <a:ext cx="7697370" cy="5158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126876" y="6535410"/>
            <a:ext cx="9051180" cy="256480"/>
          </a:xfrm>
          <a:prstGeom prst="rect">
            <a:avLst/>
          </a:prstGeom>
          <a:solidFill>
            <a:schemeClr val="bg1"/>
          </a:solidFill>
        </p:spPr>
        <p:txBody>
          <a:bodyPr wrap="square" anchor="ctr">
            <a:spAutoFit/>
          </a:bodyPr>
          <a:lstStyle/>
          <a:p>
            <a:pPr algn="l"/>
            <a:r>
              <a:rPr lang="es-ES" sz="1600" dirty="0">
                <a:solidFill>
                  <a:srgbClr val="4F81BD"/>
                </a:solidFill>
                <a:latin typeface="+mj-lt"/>
                <a:cs typeface="Arial" pitchFamily="34" charset="0"/>
              </a:rPr>
              <a:t>Fuente: </a:t>
            </a:r>
            <a:r>
              <a:rPr lang="es-ES" sz="1600" dirty="0" smtClean="0">
                <a:solidFill>
                  <a:srgbClr val="4F81BD"/>
                </a:solidFill>
                <a:latin typeface="+mj-lt"/>
                <a:cs typeface="Arial" pitchFamily="34" charset="0"/>
              </a:rPr>
              <a:t>ENAPROSS (</a:t>
            </a:r>
            <a:r>
              <a:rPr lang="es-ES" sz="1600" dirty="0" err="1" smtClean="0">
                <a:solidFill>
                  <a:srgbClr val="4F81BD"/>
                </a:solidFill>
                <a:latin typeface="+mj-lt"/>
                <a:cs typeface="Arial" pitchFamily="34" charset="0"/>
              </a:rPr>
              <a:t>MTEySS</a:t>
            </a:r>
            <a:r>
              <a:rPr lang="es-ES" sz="1600" dirty="0" smtClean="0">
                <a:solidFill>
                  <a:srgbClr val="4F81BD"/>
                </a:solidFill>
                <a:latin typeface="+mj-lt"/>
                <a:cs typeface="Arial" pitchFamily="34" charset="0"/>
              </a:rPr>
              <a:t>)</a:t>
            </a:r>
            <a:endParaRPr lang="es-ES" sz="1600" dirty="0">
              <a:solidFill>
                <a:srgbClr val="4F81BD"/>
              </a:solidFill>
              <a:latin typeface="+mj-lt"/>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p:cNvPicPr>
          <p:nvPr>
            <p:ph idx="1"/>
          </p:nvPr>
        </p:nvPicPr>
        <p:blipFill>
          <a:blip r:embed="rId3" cstate="print"/>
          <a:srcRect/>
          <a:stretch>
            <a:fillRect/>
          </a:stretch>
        </p:blipFill>
        <p:spPr bwMode="auto">
          <a:xfrm>
            <a:off x="752296" y="1556792"/>
            <a:ext cx="7223452" cy="4968552"/>
          </a:xfrm>
          <a:prstGeom prst="rect">
            <a:avLst/>
          </a:prstGeom>
          <a:solidFill>
            <a:schemeClr val="bg1"/>
          </a:solidFill>
          <a:ln w="9525">
            <a:noFill/>
            <a:miter lim="800000"/>
            <a:headEnd/>
            <a:tailEnd/>
          </a:ln>
        </p:spPr>
      </p:pic>
      <p:sp>
        <p:nvSpPr>
          <p:cNvPr id="6" name="5 Rectángulo"/>
          <p:cNvSpPr/>
          <p:nvPr/>
        </p:nvSpPr>
        <p:spPr>
          <a:xfrm>
            <a:off x="270892" y="6453336"/>
            <a:ext cx="8907164" cy="420628"/>
          </a:xfrm>
          <a:prstGeom prst="rect">
            <a:avLst/>
          </a:prstGeom>
          <a:solidFill>
            <a:schemeClr val="bg1"/>
          </a:solidFill>
        </p:spPr>
        <p:txBody>
          <a:bodyPr wrap="square" anchor="ctr">
            <a:spAutoFit/>
          </a:bodyPr>
          <a:lstStyle/>
          <a:p>
            <a:pPr algn="l"/>
            <a:r>
              <a:rPr lang="es-ES" sz="1600" dirty="0">
                <a:solidFill>
                  <a:srgbClr val="4F81BD"/>
                </a:solidFill>
                <a:latin typeface="+mj-lt"/>
                <a:cs typeface="Arial" pitchFamily="34" charset="0"/>
              </a:rPr>
              <a:t>Fuente: </a:t>
            </a:r>
            <a:r>
              <a:rPr lang="es-ES" sz="1600" dirty="0" err="1">
                <a:solidFill>
                  <a:srgbClr val="4F81BD"/>
                </a:solidFill>
                <a:latin typeface="+mj-lt"/>
                <a:cs typeface="Arial" pitchFamily="34" charset="0"/>
              </a:rPr>
              <a:t>MTEySS</a:t>
            </a:r>
            <a:r>
              <a:rPr lang="es-ES" sz="1600" dirty="0">
                <a:solidFill>
                  <a:srgbClr val="4F81BD"/>
                </a:solidFill>
                <a:latin typeface="+mj-lt"/>
                <a:cs typeface="Arial" pitchFamily="34" charset="0"/>
              </a:rPr>
              <a:t>, en base a EPH (INDEC), Boletín de Estadísticas de la Seguridad Social, Dirección Nacional de Programación Económica (Secretaría de la Seguridad Social) y CELADE (CEPAL)</a:t>
            </a:r>
          </a:p>
        </p:txBody>
      </p:sp>
      <p:sp>
        <p:nvSpPr>
          <p:cNvPr id="7" name="4 Rectángulo"/>
          <p:cNvSpPr/>
          <p:nvPr/>
        </p:nvSpPr>
        <p:spPr>
          <a:xfrm>
            <a:off x="558924" y="1197912"/>
            <a:ext cx="7632848" cy="318036"/>
          </a:xfrm>
          <a:prstGeom prst="rect">
            <a:avLst/>
          </a:prstGeom>
          <a:solidFill>
            <a:schemeClr val="bg1"/>
          </a:solidFill>
        </p:spPr>
        <p:txBody>
          <a:bodyPr wrap="square" anchor="ctr">
            <a:spAutoFit/>
          </a:bodyPr>
          <a:lstStyle/>
          <a:p>
            <a:endParaRPr lang="es-ES" sz="2200" b="1" dirty="0">
              <a:solidFill>
                <a:srgbClr val="4F81BD"/>
              </a:solidFill>
              <a:latin typeface="+mj-lt"/>
              <a:cs typeface="Arial" pitchFamily="34" charset="0"/>
            </a:endParaRPr>
          </a:p>
        </p:txBody>
      </p:sp>
      <p:sp>
        <p:nvSpPr>
          <p:cNvPr id="3" name="Rectángulo 2"/>
          <p:cNvSpPr/>
          <p:nvPr/>
        </p:nvSpPr>
        <p:spPr>
          <a:xfrm>
            <a:off x="783103" y="231867"/>
            <a:ext cx="7416824" cy="954107"/>
          </a:xfrm>
          <a:prstGeom prst="rect">
            <a:avLst/>
          </a:prstGeom>
        </p:spPr>
        <p:txBody>
          <a:bodyPr wrap="square">
            <a:spAutoFit/>
          </a:bodyPr>
          <a:lstStyle/>
          <a:p>
            <a:r>
              <a:rPr lang="es-ES" sz="2800" dirty="0">
                <a:solidFill>
                  <a:schemeClr val="bg1"/>
                </a:solidFill>
                <a:latin typeface="+mj-lt"/>
              </a:rPr>
              <a:t>Evolución de la cantidad de trabajadores con aportes a la seguridad social y de la población económicamente activa. Período 1994 – 2012. En miles de personas</a:t>
            </a:r>
          </a:p>
        </p:txBody>
      </p:sp>
    </p:spTree>
    <p:extLst>
      <p:ext uri="{BB962C8B-B14F-4D97-AF65-F5344CB8AC3E}">
        <p14:creationId xmlns:p14="http://schemas.microsoft.com/office/powerpoint/2010/main" val="219649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0" y="260648"/>
            <a:ext cx="9902825" cy="864096"/>
          </a:xfrm>
        </p:spPr>
        <p:txBody>
          <a:bodyPr/>
          <a:lstStyle/>
          <a:p>
            <a:r>
              <a:rPr lang="en-US" dirty="0" smtClean="0"/>
              <a:t>Dinámica del trabajo asalariado no registrado</a:t>
            </a:r>
            <a:endParaRPr lang="es-AR"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052736"/>
            <a:ext cx="8784977" cy="535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bwMode="auto">
          <a:xfrm>
            <a:off x="950884" y="1162186"/>
            <a:ext cx="8215370" cy="461665"/>
          </a:xfrm>
          <a:prstGeom prst="rect">
            <a:avLst/>
          </a:prstGeom>
          <a:solidFill>
            <a:schemeClr val="bg1"/>
          </a:solidFill>
        </p:spPr>
        <p:txBody>
          <a:bodyPr wrap="square" anchor="ctr">
            <a:spAutoFit/>
          </a:bodyPr>
          <a:lstStyle/>
          <a:p>
            <a:r>
              <a:rPr lang="en-US" sz="3600" b="1" dirty="0">
                <a:solidFill>
                  <a:srgbClr val="4F81BD"/>
                </a:solidFill>
                <a:latin typeface="+mj-lt"/>
                <a:cs typeface="Arial" pitchFamily="34" charset="0"/>
              </a:rPr>
              <a:t>Tasa de empleo no registrado “armonizada”</a:t>
            </a:r>
          </a:p>
        </p:txBody>
      </p:sp>
      <p:sp>
        <p:nvSpPr>
          <p:cNvPr id="6" name="5 Rectángulo"/>
          <p:cNvSpPr/>
          <p:nvPr/>
        </p:nvSpPr>
        <p:spPr>
          <a:xfrm>
            <a:off x="126876" y="6535410"/>
            <a:ext cx="9051180" cy="256480"/>
          </a:xfrm>
          <a:prstGeom prst="rect">
            <a:avLst/>
          </a:prstGeom>
          <a:solidFill>
            <a:schemeClr val="bg1"/>
          </a:solidFill>
        </p:spPr>
        <p:txBody>
          <a:bodyPr wrap="square" anchor="ctr">
            <a:spAutoFit/>
          </a:bodyPr>
          <a:lstStyle/>
          <a:p>
            <a:pPr algn="l"/>
            <a:r>
              <a:rPr lang="es-ES" sz="1600" dirty="0">
                <a:solidFill>
                  <a:srgbClr val="4F81BD"/>
                </a:solidFill>
                <a:latin typeface="+mj-lt"/>
                <a:cs typeface="Arial" pitchFamily="34" charset="0"/>
              </a:rPr>
              <a:t>Fuente: </a:t>
            </a:r>
            <a:r>
              <a:rPr lang="es-ES" sz="1600" dirty="0" err="1">
                <a:solidFill>
                  <a:srgbClr val="4F81BD"/>
                </a:solidFill>
                <a:latin typeface="+mj-lt"/>
                <a:cs typeface="Arial" pitchFamily="34" charset="0"/>
              </a:rPr>
              <a:t>MTEySS</a:t>
            </a:r>
            <a:r>
              <a:rPr lang="es-ES" sz="1600" dirty="0">
                <a:solidFill>
                  <a:srgbClr val="4F81BD"/>
                </a:solidFill>
                <a:latin typeface="+mj-lt"/>
                <a:cs typeface="Arial" pitchFamily="34" charset="0"/>
              </a:rPr>
              <a:t>, en base a EPH (</a:t>
            </a:r>
            <a:r>
              <a:rPr lang="es-ES" sz="1600" dirty="0" smtClean="0">
                <a:solidFill>
                  <a:srgbClr val="4F81BD"/>
                </a:solidFill>
                <a:latin typeface="+mj-lt"/>
                <a:cs typeface="Arial" pitchFamily="34" charset="0"/>
              </a:rPr>
              <a:t>INDEC)</a:t>
            </a:r>
            <a:endParaRPr lang="es-ES" sz="1600" dirty="0">
              <a:solidFill>
                <a:srgbClr val="4F81BD"/>
              </a:solidFill>
              <a:latin typeface="+mj-lt"/>
              <a:cs typeface="Arial" pitchFamily="34" charset="0"/>
            </a:endParaRPr>
          </a:p>
        </p:txBody>
      </p:sp>
    </p:spTree>
    <p:extLst>
      <p:ext uri="{BB962C8B-B14F-4D97-AF65-F5344CB8AC3E}">
        <p14:creationId xmlns:p14="http://schemas.microsoft.com/office/powerpoint/2010/main" val="262203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Título"/>
          <p:cNvSpPr>
            <a:spLocks noGrp="1"/>
          </p:cNvSpPr>
          <p:nvPr>
            <p:ph type="title"/>
          </p:nvPr>
        </p:nvSpPr>
        <p:spPr bwMode="auto">
          <a:xfrm>
            <a:off x="0" y="144463"/>
            <a:ext cx="9902825" cy="836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s-AR" altLang="es-AR" dirty="0" smtClean="0">
                <a:solidFill>
                  <a:schemeClr val="bg1"/>
                </a:solidFill>
                <a:ea typeface="ＭＳ Ｐゴシック" pitchFamily="34" charset="-128"/>
              </a:rPr>
              <a:t>Tasa de informalidad laboral de los ocupados</a:t>
            </a:r>
            <a:br>
              <a:rPr lang="es-AR" altLang="es-AR" dirty="0" smtClean="0">
                <a:solidFill>
                  <a:schemeClr val="bg1"/>
                </a:solidFill>
                <a:ea typeface="ＭＳ Ｐゴシック" pitchFamily="34" charset="-128"/>
              </a:rPr>
            </a:br>
            <a:r>
              <a:rPr lang="es-AR" altLang="es-AR" sz="1800" dirty="0" smtClean="0">
                <a:solidFill>
                  <a:schemeClr val="bg1"/>
                </a:solidFill>
                <a:ea typeface="ＭＳ Ｐゴシック" pitchFamily="34" charset="-128"/>
              </a:rPr>
              <a:t>Aglomerado de Gran Buenos Aires (2005-2011)</a:t>
            </a:r>
            <a:endParaRPr lang="es-ES" altLang="es-AR" sz="1800" dirty="0" smtClean="0">
              <a:solidFill>
                <a:schemeClr val="bg1"/>
              </a:solidFill>
              <a:ea typeface="ＭＳ Ｐゴシック" pitchFamily="34" charset="-128"/>
            </a:endParaRPr>
          </a:p>
        </p:txBody>
      </p:sp>
      <p:sp>
        <p:nvSpPr>
          <p:cNvPr id="6" name="5 CuadroTexto"/>
          <p:cNvSpPr txBox="1"/>
          <p:nvPr/>
        </p:nvSpPr>
        <p:spPr>
          <a:xfrm>
            <a:off x="7194550" y="2357438"/>
            <a:ext cx="2476500" cy="2554287"/>
          </a:xfrm>
          <a:prstGeom prst="rect">
            <a:avLst/>
          </a:prstGeom>
          <a:noFill/>
        </p:spPr>
        <p:txBody>
          <a:bodyPr>
            <a:spAutoFit/>
          </a:bodyPr>
          <a:lstStyle/>
          <a:p>
            <a:pPr marL="173038" indent="-173038" algn="l">
              <a:buFont typeface="Arial" pitchFamily="34" charset="0"/>
              <a:buChar char="•"/>
              <a:defRPr/>
            </a:pPr>
            <a:r>
              <a:rPr lang="es-AR" dirty="0">
                <a:solidFill>
                  <a:srgbClr val="1F497D"/>
                </a:solidFill>
                <a:latin typeface="Arial"/>
              </a:rPr>
              <a:t>La informalidad laboral en el total de ocupados se redujo 7,3 puntos porcentuales. </a:t>
            </a:r>
          </a:p>
          <a:p>
            <a:pPr marL="173038" indent="-173038" algn="l">
              <a:defRPr/>
            </a:pPr>
            <a:endParaRPr lang="es-AR" dirty="0">
              <a:solidFill>
                <a:srgbClr val="1F497D"/>
              </a:solidFill>
              <a:latin typeface="Arial"/>
            </a:endParaRPr>
          </a:p>
          <a:p>
            <a:pPr marL="173038" indent="-173038" algn="l">
              <a:buFont typeface="Arial" pitchFamily="34" charset="0"/>
              <a:buChar char="•"/>
              <a:defRPr/>
            </a:pPr>
            <a:r>
              <a:rPr lang="es-AR" dirty="0">
                <a:solidFill>
                  <a:srgbClr val="1F497D"/>
                </a:solidFill>
                <a:latin typeface="Arial"/>
              </a:rPr>
              <a:t>Esta reducción fue mayor entre los asalariados que entre los trabajadores por cuenta propia. </a:t>
            </a:r>
            <a:endParaRPr lang="es-ES" dirty="0">
              <a:solidFill>
                <a:srgbClr val="1F497D"/>
              </a:solidFill>
              <a:latin typeface="Arial"/>
            </a:endParaRPr>
          </a:p>
        </p:txBody>
      </p:sp>
      <p:pic>
        <p:nvPicPr>
          <p:cNvPr id="563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0" y="1700213"/>
            <a:ext cx="7145338"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3917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Título"/>
          <p:cNvSpPr>
            <a:spLocks noGrp="1"/>
          </p:cNvSpPr>
          <p:nvPr>
            <p:ph type="ctrTitle"/>
          </p:nvPr>
        </p:nvSpPr>
        <p:spPr bwMode="auto">
          <a:xfrm>
            <a:off x="0" y="260647"/>
            <a:ext cx="9902825" cy="791865"/>
          </a:xfrm>
          <a:noFill/>
          <a:ln>
            <a:miter lim="800000"/>
            <a:headEnd/>
            <a:tailEnd/>
          </a:ln>
        </p:spPr>
        <p:txBody>
          <a:bodyPr vert="horz" wrap="square" lIns="91440" tIns="45720" rIns="91440" bIns="45720" numCol="1" anchor="t" anchorCtr="0" compatLnSpc="1">
            <a:prstTxWarp prst="textNoShape">
              <a:avLst/>
            </a:prstTxWarp>
          </a:bodyPr>
          <a:lstStyle/>
          <a:p>
            <a:r>
              <a:rPr lang="es-AR" sz="2600" dirty="0" smtClean="0">
                <a:ea typeface="ＭＳ Ｐゴシック" pitchFamily="34" charset="-128"/>
              </a:rPr>
              <a:t>La definición de políticas requiere tener en cuenta  que…</a:t>
            </a:r>
          </a:p>
        </p:txBody>
      </p:sp>
      <p:sp>
        <p:nvSpPr>
          <p:cNvPr id="4" name="Rectangle 3"/>
          <p:cNvSpPr txBox="1">
            <a:spLocks noChangeArrowheads="1"/>
          </p:cNvSpPr>
          <p:nvPr/>
        </p:nvSpPr>
        <p:spPr bwMode="auto">
          <a:xfrm>
            <a:off x="270892" y="1124744"/>
            <a:ext cx="9001000" cy="554461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marL="119063" marR="0" lvl="0" indent="-119063" algn="l" defTabSz="914400" rtl="0" eaLnBrk="0" fontAlgn="base" latinLnBrk="0" hangingPunct="0">
              <a:lnSpc>
                <a:spcPct val="100000"/>
              </a:lnSpc>
              <a:spcBef>
                <a:spcPct val="20000"/>
              </a:spcBef>
              <a:spcAft>
                <a:spcPts val="600"/>
              </a:spcAft>
              <a:buClrTx/>
              <a:buSzTx/>
              <a:tabLst/>
              <a:defRPr/>
            </a:pPr>
            <a:r>
              <a:rPr lang="en-US" altLang="es-ES" sz="2000" kern="0" baseline="0" dirty="0" smtClean="0">
                <a:solidFill>
                  <a:srgbClr val="005880"/>
                </a:solidFill>
                <a:latin typeface="+mn-lt"/>
                <a:ea typeface="ＭＳ Ｐゴシック" charset="-128"/>
                <a:cs typeface="ＭＳ Ｐゴシック" charset="-128"/>
              </a:rPr>
              <a:t>* La mayoría de los trabajadores no ingresan al mercado informal por elección: </a:t>
            </a:r>
            <a:r>
              <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rPr>
              <a:t>95% de los trabajadores afirma que no ha tenido alternativa a la informalidad (Banco Mundial/MTESS/INDEC 2005)</a:t>
            </a:r>
            <a:endParaRPr kumimoji="0" lang="en-US" altLang="es-ES" sz="12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endParaRPr>
          </a:p>
          <a:p>
            <a:pPr marL="119063" marR="0" lvl="0" indent="-119063" algn="l" defTabSz="914400" rtl="0" eaLnBrk="1" fontAlgn="base" latinLnBrk="0" hangingPunct="1">
              <a:lnSpc>
                <a:spcPct val="100000"/>
              </a:lnSpc>
              <a:spcBef>
                <a:spcPct val="20000"/>
              </a:spcBef>
              <a:spcAft>
                <a:spcPts val="600"/>
              </a:spcAft>
              <a:buClrTx/>
              <a:buSzTx/>
              <a:buFontTx/>
              <a:buChar char="•"/>
              <a:tabLst/>
              <a:defRPr/>
            </a:pPr>
            <a:r>
              <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rPr>
              <a:t>Fuerte heterogeneidad</a:t>
            </a:r>
          </a:p>
          <a:p>
            <a:pPr marL="233363" lvl="1" indent="223838" algn="l">
              <a:spcBef>
                <a:spcPct val="20000"/>
              </a:spcBef>
              <a:spcAft>
                <a:spcPts val="600"/>
              </a:spcAft>
              <a:defRPr/>
            </a:pPr>
            <a:r>
              <a:rPr kumimoji="0" lang="en-US" altLang="es-ES" sz="1400" b="0" i="0" u="none" strike="noStrike" kern="0" cap="none" spc="0" normalizeH="0" baseline="0" noProof="0" dirty="0" smtClean="0">
                <a:ln>
                  <a:noFill/>
                </a:ln>
                <a:solidFill>
                  <a:srgbClr val="005880"/>
                </a:solidFill>
                <a:effectLst/>
                <a:uLnTx/>
                <a:uFillTx/>
                <a:latin typeface="+mn-lt"/>
                <a:ea typeface="ＭＳ Ｐゴシック" charset="-128"/>
              </a:rPr>
              <a:t>- </a:t>
            </a:r>
            <a:r>
              <a:rPr lang="es-ES" altLang="es-ES" sz="1600" kern="0" baseline="0" dirty="0" smtClean="0">
                <a:solidFill>
                  <a:srgbClr val="005880"/>
                </a:solidFill>
                <a:latin typeface="+mn-lt"/>
                <a:ea typeface="ＭＳ Ｐゴシック" charset="-128"/>
              </a:rPr>
              <a:t>Situación en el empleo (empleados, por cuenta propia)</a:t>
            </a:r>
            <a:endPar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endParaRPr>
          </a:p>
          <a:p>
            <a:pPr marL="233363" marR="0" lvl="1" indent="223838" algn="l" defTabSz="914400" rtl="0" eaLnBrk="0" fontAlgn="base" latinLnBrk="0" hangingPunct="0">
              <a:lnSpc>
                <a:spcPct val="100000"/>
              </a:lnSpc>
              <a:spcBef>
                <a:spcPct val="20000"/>
              </a:spcBef>
              <a:spcAft>
                <a:spcPts val="600"/>
              </a:spcAft>
              <a:buClrTx/>
              <a:buSzTx/>
              <a:buFontTx/>
              <a:buNone/>
              <a:tabLst/>
              <a:defRPr/>
            </a:pPr>
            <a:r>
              <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rPr>
              <a:t>- Unidades productivas por tipo (empresas del sector formal o informal </a:t>
            </a:r>
            <a:r>
              <a:rPr lang="en-US" altLang="es-ES" sz="1600" kern="0" baseline="0" dirty="0" smtClean="0">
                <a:solidFill>
                  <a:srgbClr val="005880"/>
                </a:solidFill>
                <a:latin typeface="+mn-lt"/>
                <a:ea typeface="ＭＳ Ｐゴシック" charset="-128"/>
              </a:rPr>
              <a:t>u hogares</a:t>
            </a:r>
            <a:r>
              <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rPr>
              <a:t>)</a:t>
            </a:r>
          </a:p>
          <a:p>
            <a:pPr marL="233363" marR="0" lvl="1" indent="223838" algn="l" defTabSz="914400" rtl="0" eaLnBrk="0" fontAlgn="base" latinLnBrk="0" hangingPunct="0">
              <a:lnSpc>
                <a:spcPct val="100000"/>
              </a:lnSpc>
              <a:spcBef>
                <a:spcPct val="20000"/>
              </a:spcBef>
              <a:spcAft>
                <a:spcPts val="600"/>
              </a:spcAft>
              <a:buClrTx/>
              <a:buSzTx/>
              <a:buFontTx/>
              <a:buNone/>
              <a:tabLst/>
              <a:defRPr/>
            </a:pPr>
            <a:r>
              <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rPr>
              <a:t>- Sectores (Rural, Construcción, Vestimenta y Textiles, Trabajadores domésticos, etc.)</a:t>
            </a:r>
          </a:p>
          <a:p>
            <a:pPr marL="233363" lvl="1" indent="223838" algn="l">
              <a:spcBef>
                <a:spcPct val="20000"/>
              </a:spcBef>
              <a:spcAft>
                <a:spcPts val="600"/>
              </a:spcAft>
              <a:defRPr/>
            </a:pPr>
            <a:r>
              <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rPr>
              <a:t>- G</a:t>
            </a:r>
            <a:r>
              <a:rPr lang="en-US" altLang="es-ES" sz="1600" kern="0" baseline="0" dirty="0" err="1" smtClean="0">
                <a:solidFill>
                  <a:srgbClr val="005880"/>
                </a:solidFill>
                <a:latin typeface="+mn-lt"/>
                <a:ea typeface="ＭＳ Ｐゴシック" charset="-128"/>
              </a:rPr>
              <a:t>rupos</a:t>
            </a:r>
            <a:r>
              <a:rPr lang="en-US" altLang="es-ES" sz="1600" kern="0" baseline="0" dirty="0" smtClean="0">
                <a:solidFill>
                  <a:srgbClr val="005880"/>
                </a:solidFill>
                <a:latin typeface="+mn-lt"/>
                <a:ea typeface="ＭＳ Ｐゴシック" charset="-128"/>
              </a:rPr>
              <a:t> vulnerables </a:t>
            </a:r>
            <a:r>
              <a:rPr kumimoji="0" lang="en-US" altLang="es-ES" sz="1600" b="0" i="0" u="none" strike="noStrike" kern="0" cap="none" spc="0" normalizeH="0" baseline="0" noProof="0" dirty="0" smtClean="0">
                <a:ln>
                  <a:noFill/>
                </a:ln>
                <a:solidFill>
                  <a:srgbClr val="005880"/>
                </a:solidFill>
                <a:effectLst/>
                <a:uLnTx/>
                <a:uFillTx/>
                <a:latin typeface="+mn-lt"/>
                <a:ea typeface="ＭＳ Ｐゴシック" charset="-128"/>
              </a:rPr>
              <a:t>(mujeres, jóvenes, trabajadores de baja calificación)</a:t>
            </a:r>
          </a:p>
          <a:p>
            <a:pPr marL="233363" marR="0" lvl="1" indent="223838" algn="l" defTabSz="914400" rtl="0" eaLnBrk="0" fontAlgn="base" latinLnBrk="0" hangingPunct="0">
              <a:lnSpc>
                <a:spcPct val="100000"/>
              </a:lnSpc>
              <a:spcBef>
                <a:spcPct val="20000"/>
              </a:spcBef>
              <a:spcAft>
                <a:spcPts val="600"/>
              </a:spcAft>
              <a:buClrTx/>
              <a:buSzTx/>
              <a:buFontTx/>
              <a:buNone/>
              <a:tabLst/>
              <a:defRPr/>
            </a:pPr>
            <a:endPar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endParaRPr>
          </a:p>
          <a:p>
            <a:pPr marL="119063" marR="0" lvl="0" indent="-119063" algn="l" defTabSz="914400" rtl="0" eaLnBrk="0" fontAlgn="base" latinLnBrk="0" hangingPunct="0">
              <a:lnSpc>
                <a:spcPct val="100000"/>
              </a:lnSpc>
              <a:spcBef>
                <a:spcPct val="20000"/>
              </a:spcBef>
              <a:spcAft>
                <a:spcPts val="600"/>
              </a:spcAft>
              <a:buClrTx/>
              <a:buSzTx/>
              <a:buFontTx/>
              <a:buChar char="•"/>
              <a:tabLst/>
              <a:defRPr/>
            </a:pPr>
            <a:r>
              <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rPr>
              <a:t> La multicausalidad </a:t>
            </a:r>
            <a:r>
              <a:rPr lang="en-US" altLang="es-ES" sz="2000" kern="0" baseline="0" dirty="0" smtClean="0">
                <a:solidFill>
                  <a:srgbClr val="005880"/>
                </a:solidFill>
                <a:latin typeface="+mn-lt"/>
                <a:ea typeface="ＭＳ Ｐゴシック" charset="-128"/>
                <a:cs typeface="ＭＳ Ｐゴシック" charset="-128"/>
              </a:rPr>
              <a:t>y </a:t>
            </a:r>
            <a:r>
              <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rPr>
              <a:t>multidimensionalidad necesita un conjunto de estrategias integradas que incluyan políticas económias, impositivas, laborales, de empleo y educación, entre otras</a:t>
            </a:r>
            <a:r>
              <a:rPr lang="en-US" altLang="es-ES" sz="2000" kern="0" baseline="0" dirty="0" smtClean="0">
                <a:solidFill>
                  <a:srgbClr val="005880"/>
                </a:solidFill>
                <a:latin typeface="+mn-lt"/>
                <a:ea typeface="ＭＳ Ｐゴシック" charset="-128"/>
                <a:cs typeface="ＭＳ Ｐゴシック" charset="-128"/>
              </a:rPr>
              <a:t>.</a:t>
            </a:r>
            <a:endParaRPr kumimoji="0" lang="en-US" altLang="es-ES" sz="2000" b="0" i="0" u="none" strike="noStrike" kern="0" cap="none" spc="0" normalizeH="0" baseline="0" noProof="0" dirty="0" smtClean="0">
              <a:ln>
                <a:noFill/>
              </a:ln>
              <a:solidFill>
                <a:srgbClr val="005880"/>
              </a:solidFill>
              <a:effectLst/>
              <a:uLnTx/>
              <a:uFillTx/>
              <a:latin typeface="+mn-lt"/>
              <a:ea typeface="ＭＳ Ｐゴシック" charset="-128"/>
              <a:cs typeface="ＭＳ Ｐゴシック" charset="-128"/>
            </a:endParaRPr>
          </a:p>
          <a:p>
            <a:pPr marL="233363" marR="0" lvl="1" indent="223838" algn="l" defTabSz="914400" rtl="0" eaLnBrk="0" fontAlgn="base" latinLnBrk="0" hangingPunct="0">
              <a:lnSpc>
                <a:spcPct val="100000"/>
              </a:lnSpc>
              <a:spcBef>
                <a:spcPct val="20000"/>
              </a:spcBef>
              <a:spcAft>
                <a:spcPct val="0"/>
              </a:spcAft>
              <a:buClrTx/>
              <a:buSzTx/>
              <a:buFontTx/>
              <a:buNone/>
              <a:tabLst/>
              <a:defRPr/>
            </a:pPr>
            <a:endParaRPr kumimoji="0" lang="en-US" sz="2900" b="0" i="0" u="none" strike="noStrike" kern="0" cap="none" spc="0" normalizeH="0" baseline="0" noProof="0" dirty="0">
              <a:ln>
                <a:noFill/>
              </a:ln>
              <a:solidFill>
                <a:srgbClr val="005880"/>
              </a:solidFill>
              <a:effectLst/>
              <a:uLnTx/>
              <a:uFillTx/>
              <a:latin typeface="+mn-lt"/>
              <a:ea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spDef>
    <a:ln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spDef>
    <a:ln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resentación en blanco">
  <a:themeElements>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ción en blan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spDef>
    <a:ln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ln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Presentación en blanc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sentación en blanc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spDef>
    <a:lnDef>
      <a:spPr bwMode="auto">
        <a:xfrm>
          <a:off x="0" y="0"/>
          <a:ext cx="1" cy="1"/>
        </a:xfrm>
        <a:custGeom>
          <a:avLst/>
          <a:gdLst/>
          <a:ahLst/>
          <a:cxnLst/>
          <a:rect l="0" t="0" r="0" b="0"/>
          <a:pathLst/>
        </a:custGeom>
        <a:solidFill>
          <a:srgbClr val="FF9933"/>
        </a:solidFill>
        <a:ln w="0"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30000">
            <a:ln>
              <a:noFill/>
            </a:ln>
            <a:solidFill>
              <a:srgbClr val="FF9900"/>
            </a:solidFill>
            <a:effectLst/>
            <a:latin typeface="Times New Roman" charset="0"/>
          </a:defRPr>
        </a:defPPr>
      </a:lstStyle>
    </a:lnDef>
    <a:txDef>
      <a:spPr>
        <a:noFill/>
      </a:spPr>
      <a:bodyPr wrap="square" rtlCol="0">
        <a:spAutoFit/>
      </a:bodyPr>
      <a:lstStyle>
        <a:defPPr algn="l">
          <a:defRPr sz="1200" baseline="0" dirty="0" err="1" smtClean="0">
            <a:solidFill>
              <a:srgbClr val="005880"/>
            </a:solidFill>
            <a:latin typeface="Arial" pitchFamily="34" charset="0"/>
          </a:defRPr>
        </a:defPPr>
      </a:lstStyle>
    </a:txDef>
  </a:objectDefaults>
  <a:extraClrSchemeLst>
    <a:extraClrScheme>
      <a:clrScheme name="Presentación en blanc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ción en blanc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ción en blanc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ción en blanc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g3azul:Programas:Microsoft Office 98:Plantillas:Presentación en blanco</Template>
  <TotalTime>4960</TotalTime>
  <Words>2333</Words>
  <Application>Microsoft Office PowerPoint</Application>
  <PresentationFormat>Personalizado</PresentationFormat>
  <Paragraphs>166</Paragraphs>
  <Slides>17</Slides>
  <Notes>15</Notes>
  <HiddenSlides>0</HiddenSlides>
  <MMClips>0</MMClips>
  <ScaleCrop>false</ScaleCrop>
  <HeadingPairs>
    <vt:vector size="4" baseType="variant">
      <vt:variant>
        <vt:lpstr>Tema</vt:lpstr>
      </vt:variant>
      <vt:variant>
        <vt:i4>4</vt:i4>
      </vt:variant>
      <vt:variant>
        <vt:lpstr>Títulos de diapositiva</vt:lpstr>
      </vt:variant>
      <vt:variant>
        <vt:i4>17</vt:i4>
      </vt:variant>
    </vt:vector>
  </HeadingPairs>
  <TitlesOfParts>
    <vt:vector size="21" baseType="lpstr">
      <vt:lpstr>Presentación en blanco</vt:lpstr>
      <vt:lpstr>2_Presentación en blanco</vt:lpstr>
      <vt:lpstr>1_Presentación en blanco</vt:lpstr>
      <vt:lpstr>3_Presentación en blanco</vt:lpstr>
      <vt:lpstr>Presentación de PowerPoint</vt:lpstr>
      <vt:lpstr>Objetivo de la presentación</vt:lpstr>
      <vt:lpstr>Los avances de la Resolución </vt:lpstr>
      <vt:lpstr>El trabajo informal y su heterogenidad </vt:lpstr>
      <vt:lpstr>Estructura del empleo informal</vt:lpstr>
      <vt:lpstr>Presentación de PowerPoint</vt:lpstr>
      <vt:lpstr>Dinámica del trabajo asalariado no registrado</vt:lpstr>
      <vt:lpstr>Tasa de informalidad laboral de los ocupados Aglomerado de Gran Buenos Aires (2005-2011)</vt:lpstr>
      <vt:lpstr>La definición de políticas requiere tener en cuenta  que…</vt:lpstr>
      <vt:lpstr>Presentación de PowerPoint</vt:lpstr>
      <vt:lpstr>Dinámicas del empleo (tasa de variación anual) </vt:lpstr>
      <vt:lpstr>Herramientas para combatir la Informalidad I:  Recuperación de Instituciones Laborales(03-08)</vt:lpstr>
      <vt:lpstr>Herramientas para combatir la informalidad II:  Políticas anti-crisis de trabajo y empleo (08-11)</vt:lpstr>
      <vt:lpstr>Presentación de PowerPoint</vt:lpstr>
      <vt:lpstr>Comentarios Finales</vt:lpstr>
      <vt:lpstr>Comentarios Finales</vt:lpstr>
      <vt:lpstr>Presentación de PowerPoint</vt:lpstr>
    </vt:vector>
  </TitlesOfParts>
  <Company>comunic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g3</dc:creator>
  <cp:lastModifiedBy>Eventos</cp:lastModifiedBy>
  <cp:revision>244</cp:revision>
  <cp:lastPrinted>2013-11-11T15:07:58Z</cp:lastPrinted>
  <dcterms:created xsi:type="dcterms:W3CDTF">2013-11-11T13:07:08Z</dcterms:created>
  <dcterms:modified xsi:type="dcterms:W3CDTF">2015-08-14T12:24:31Z</dcterms:modified>
</cp:coreProperties>
</file>